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592974-7E01-3C8E-32AA-093E1FB58AE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C5FF626-836C-FE91-CAA3-ECDF6731AE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4259625-7A50-F3C6-8511-C697DE02CC4D}"/>
              </a:ext>
            </a:extLst>
          </p:cNvPr>
          <p:cNvSpPr>
            <a:spLocks noGrp="1"/>
          </p:cNvSpPr>
          <p:nvPr>
            <p:ph type="dt" sz="half" idx="10"/>
          </p:nvPr>
        </p:nvSpPr>
        <p:spPr/>
        <p:txBody>
          <a:bodyPr/>
          <a:lstStyle/>
          <a:p>
            <a:fld id="{C4B2DE4F-D082-44BC-89E9-AA7D93722495}" type="datetimeFigureOut">
              <a:rPr lang="fr-FR" smtClean="0"/>
              <a:t>15/10/2025</a:t>
            </a:fld>
            <a:endParaRPr lang="fr-FR"/>
          </a:p>
        </p:txBody>
      </p:sp>
      <p:sp>
        <p:nvSpPr>
          <p:cNvPr id="5" name="Espace réservé du pied de page 4">
            <a:extLst>
              <a:ext uri="{FF2B5EF4-FFF2-40B4-BE49-F238E27FC236}">
                <a16:creationId xmlns:a16="http://schemas.microsoft.com/office/drawing/2014/main" id="{CD747112-0DAE-62C4-2878-AB5974636CC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482B098-258C-1F15-12E0-AAA5765410AF}"/>
              </a:ext>
            </a:extLst>
          </p:cNvPr>
          <p:cNvSpPr>
            <a:spLocks noGrp="1"/>
          </p:cNvSpPr>
          <p:nvPr>
            <p:ph type="sldNum" sz="quarter" idx="12"/>
          </p:nvPr>
        </p:nvSpPr>
        <p:spPr/>
        <p:txBody>
          <a:bodyPr/>
          <a:lstStyle/>
          <a:p>
            <a:fld id="{479B88A1-F1BD-4675-85D6-1C6D10E6A8B2}" type="slidenum">
              <a:rPr lang="fr-FR" smtClean="0"/>
              <a:t>‹N°›</a:t>
            </a:fld>
            <a:endParaRPr lang="fr-FR"/>
          </a:p>
        </p:txBody>
      </p:sp>
    </p:spTree>
    <p:extLst>
      <p:ext uri="{BB962C8B-B14F-4D97-AF65-F5344CB8AC3E}">
        <p14:creationId xmlns:p14="http://schemas.microsoft.com/office/powerpoint/2010/main" val="174085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CA973-5C3C-6040-2D43-5EFFF6B2482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BB19730-3BEA-F92C-BCC5-238CBAF92F1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D856A5B-8D42-2195-AF53-389C8ABA8F5D}"/>
              </a:ext>
            </a:extLst>
          </p:cNvPr>
          <p:cNvSpPr>
            <a:spLocks noGrp="1"/>
          </p:cNvSpPr>
          <p:nvPr>
            <p:ph type="dt" sz="half" idx="10"/>
          </p:nvPr>
        </p:nvSpPr>
        <p:spPr/>
        <p:txBody>
          <a:bodyPr/>
          <a:lstStyle/>
          <a:p>
            <a:fld id="{C4B2DE4F-D082-44BC-89E9-AA7D93722495}" type="datetimeFigureOut">
              <a:rPr lang="fr-FR" smtClean="0"/>
              <a:t>15/10/2025</a:t>
            </a:fld>
            <a:endParaRPr lang="fr-FR"/>
          </a:p>
        </p:txBody>
      </p:sp>
      <p:sp>
        <p:nvSpPr>
          <p:cNvPr id="5" name="Espace réservé du pied de page 4">
            <a:extLst>
              <a:ext uri="{FF2B5EF4-FFF2-40B4-BE49-F238E27FC236}">
                <a16:creationId xmlns:a16="http://schemas.microsoft.com/office/drawing/2014/main" id="{6149C5E1-476C-5793-6A40-32C8183D1C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CED7586-E986-3F64-6A7B-3409D79B66FE}"/>
              </a:ext>
            </a:extLst>
          </p:cNvPr>
          <p:cNvSpPr>
            <a:spLocks noGrp="1"/>
          </p:cNvSpPr>
          <p:nvPr>
            <p:ph type="sldNum" sz="quarter" idx="12"/>
          </p:nvPr>
        </p:nvSpPr>
        <p:spPr/>
        <p:txBody>
          <a:bodyPr/>
          <a:lstStyle/>
          <a:p>
            <a:fld id="{479B88A1-F1BD-4675-85D6-1C6D10E6A8B2}" type="slidenum">
              <a:rPr lang="fr-FR" smtClean="0"/>
              <a:t>‹N°›</a:t>
            </a:fld>
            <a:endParaRPr lang="fr-FR"/>
          </a:p>
        </p:txBody>
      </p:sp>
    </p:spTree>
    <p:extLst>
      <p:ext uri="{BB962C8B-B14F-4D97-AF65-F5344CB8AC3E}">
        <p14:creationId xmlns:p14="http://schemas.microsoft.com/office/powerpoint/2010/main" val="320543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BA62AF1-F1BF-2990-96FD-DF547BDB4EB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0554784-AE69-1995-A973-2101AD29645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FAF1EBD-7526-4153-B985-AEB07EE3D1E5}"/>
              </a:ext>
            </a:extLst>
          </p:cNvPr>
          <p:cNvSpPr>
            <a:spLocks noGrp="1"/>
          </p:cNvSpPr>
          <p:nvPr>
            <p:ph type="dt" sz="half" idx="10"/>
          </p:nvPr>
        </p:nvSpPr>
        <p:spPr/>
        <p:txBody>
          <a:bodyPr/>
          <a:lstStyle/>
          <a:p>
            <a:fld id="{C4B2DE4F-D082-44BC-89E9-AA7D93722495}" type="datetimeFigureOut">
              <a:rPr lang="fr-FR" smtClean="0"/>
              <a:t>15/10/2025</a:t>
            </a:fld>
            <a:endParaRPr lang="fr-FR"/>
          </a:p>
        </p:txBody>
      </p:sp>
      <p:sp>
        <p:nvSpPr>
          <p:cNvPr id="5" name="Espace réservé du pied de page 4">
            <a:extLst>
              <a:ext uri="{FF2B5EF4-FFF2-40B4-BE49-F238E27FC236}">
                <a16:creationId xmlns:a16="http://schemas.microsoft.com/office/drawing/2014/main" id="{2663D407-F38F-FB61-DD31-EF97C2C44DD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7A2E5D3-12D7-33DB-3143-DB47A849FAC7}"/>
              </a:ext>
            </a:extLst>
          </p:cNvPr>
          <p:cNvSpPr>
            <a:spLocks noGrp="1"/>
          </p:cNvSpPr>
          <p:nvPr>
            <p:ph type="sldNum" sz="quarter" idx="12"/>
          </p:nvPr>
        </p:nvSpPr>
        <p:spPr/>
        <p:txBody>
          <a:bodyPr/>
          <a:lstStyle/>
          <a:p>
            <a:fld id="{479B88A1-F1BD-4675-85D6-1C6D10E6A8B2}" type="slidenum">
              <a:rPr lang="fr-FR" smtClean="0"/>
              <a:t>‹N°›</a:t>
            </a:fld>
            <a:endParaRPr lang="fr-FR"/>
          </a:p>
        </p:txBody>
      </p:sp>
    </p:spTree>
    <p:extLst>
      <p:ext uri="{BB962C8B-B14F-4D97-AF65-F5344CB8AC3E}">
        <p14:creationId xmlns:p14="http://schemas.microsoft.com/office/powerpoint/2010/main" val="549144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042299-4181-BD04-AE01-04F96499BCA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1C6FC74-876B-B9A1-F635-3E856AFBD5E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6884759-5EDD-7C7B-4E75-F251B747301C}"/>
              </a:ext>
            </a:extLst>
          </p:cNvPr>
          <p:cNvSpPr>
            <a:spLocks noGrp="1"/>
          </p:cNvSpPr>
          <p:nvPr>
            <p:ph type="dt" sz="half" idx="10"/>
          </p:nvPr>
        </p:nvSpPr>
        <p:spPr/>
        <p:txBody>
          <a:bodyPr/>
          <a:lstStyle/>
          <a:p>
            <a:fld id="{C4B2DE4F-D082-44BC-89E9-AA7D93722495}" type="datetimeFigureOut">
              <a:rPr lang="fr-FR" smtClean="0"/>
              <a:t>15/10/2025</a:t>
            </a:fld>
            <a:endParaRPr lang="fr-FR"/>
          </a:p>
        </p:txBody>
      </p:sp>
      <p:sp>
        <p:nvSpPr>
          <p:cNvPr id="5" name="Espace réservé du pied de page 4">
            <a:extLst>
              <a:ext uri="{FF2B5EF4-FFF2-40B4-BE49-F238E27FC236}">
                <a16:creationId xmlns:a16="http://schemas.microsoft.com/office/drawing/2014/main" id="{CC992423-2366-D263-96FA-5733ADE0710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050EE7B-D735-4604-812B-68C03351B0AE}"/>
              </a:ext>
            </a:extLst>
          </p:cNvPr>
          <p:cNvSpPr>
            <a:spLocks noGrp="1"/>
          </p:cNvSpPr>
          <p:nvPr>
            <p:ph type="sldNum" sz="quarter" idx="12"/>
          </p:nvPr>
        </p:nvSpPr>
        <p:spPr/>
        <p:txBody>
          <a:bodyPr/>
          <a:lstStyle/>
          <a:p>
            <a:fld id="{479B88A1-F1BD-4675-85D6-1C6D10E6A8B2}" type="slidenum">
              <a:rPr lang="fr-FR" smtClean="0"/>
              <a:t>‹N°›</a:t>
            </a:fld>
            <a:endParaRPr lang="fr-FR"/>
          </a:p>
        </p:txBody>
      </p:sp>
    </p:spTree>
    <p:extLst>
      <p:ext uri="{BB962C8B-B14F-4D97-AF65-F5344CB8AC3E}">
        <p14:creationId xmlns:p14="http://schemas.microsoft.com/office/powerpoint/2010/main" val="232580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587A83-75AB-7A05-37EC-DA56DD776C7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96B3995-B949-631B-3D86-10470BDA6A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966230C-9DF4-8593-49DB-FD37A509E9EB}"/>
              </a:ext>
            </a:extLst>
          </p:cNvPr>
          <p:cNvSpPr>
            <a:spLocks noGrp="1"/>
          </p:cNvSpPr>
          <p:nvPr>
            <p:ph type="dt" sz="half" idx="10"/>
          </p:nvPr>
        </p:nvSpPr>
        <p:spPr/>
        <p:txBody>
          <a:bodyPr/>
          <a:lstStyle/>
          <a:p>
            <a:fld id="{C4B2DE4F-D082-44BC-89E9-AA7D93722495}" type="datetimeFigureOut">
              <a:rPr lang="fr-FR" smtClean="0"/>
              <a:t>15/10/2025</a:t>
            </a:fld>
            <a:endParaRPr lang="fr-FR"/>
          </a:p>
        </p:txBody>
      </p:sp>
      <p:sp>
        <p:nvSpPr>
          <p:cNvPr id="5" name="Espace réservé du pied de page 4">
            <a:extLst>
              <a:ext uri="{FF2B5EF4-FFF2-40B4-BE49-F238E27FC236}">
                <a16:creationId xmlns:a16="http://schemas.microsoft.com/office/drawing/2014/main" id="{321A8C3A-BC29-73F7-8A0A-AE8A3316645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FB126DF-7EA2-76A7-2B83-7277F6B40E4B}"/>
              </a:ext>
            </a:extLst>
          </p:cNvPr>
          <p:cNvSpPr>
            <a:spLocks noGrp="1"/>
          </p:cNvSpPr>
          <p:nvPr>
            <p:ph type="sldNum" sz="quarter" idx="12"/>
          </p:nvPr>
        </p:nvSpPr>
        <p:spPr/>
        <p:txBody>
          <a:bodyPr/>
          <a:lstStyle/>
          <a:p>
            <a:fld id="{479B88A1-F1BD-4675-85D6-1C6D10E6A8B2}" type="slidenum">
              <a:rPr lang="fr-FR" smtClean="0"/>
              <a:t>‹N°›</a:t>
            </a:fld>
            <a:endParaRPr lang="fr-FR"/>
          </a:p>
        </p:txBody>
      </p:sp>
    </p:spTree>
    <p:extLst>
      <p:ext uri="{BB962C8B-B14F-4D97-AF65-F5344CB8AC3E}">
        <p14:creationId xmlns:p14="http://schemas.microsoft.com/office/powerpoint/2010/main" val="2147495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7EEF2B-C8C5-BD45-FF5C-090C0D97E12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E740E44-113D-3AD9-BF3B-7A7FA17713F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3C298E5-9BF9-773F-0B60-F99D3B73212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D0C5AAB-A60E-BD83-6EFF-7820A499221F}"/>
              </a:ext>
            </a:extLst>
          </p:cNvPr>
          <p:cNvSpPr>
            <a:spLocks noGrp="1"/>
          </p:cNvSpPr>
          <p:nvPr>
            <p:ph type="dt" sz="half" idx="10"/>
          </p:nvPr>
        </p:nvSpPr>
        <p:spPr/>
        <p:txBody>
          <a:bodyPr/>
          <a:lstStyle/>
          <a:p>
            <a:fld id="{C4B2DE4F-D082-44BC-89E9-AA7D93722495}" type="datetimeFigureOut">
              <a:rPr lang="fr-FR" smtClean="0"/>
              <a:t>15/10/2025</a:t>
            </a:fld>
            <a:endParaRPr lang="fr-FR"/>
          </a:p>
        </p:txBody>
      </p:sp>
      <p:sp>
        <p:nvSpPr>
          <p:cNvPr id="6" name="Espace réservé du pied de page 5">
            <a:extLst>
              <a:ext uri="{FF2B5EF4-FFF2-40B4-BE49-F238E27FC236}">
                <a16:creationId xmlns:a16="http://schemas.microsoft.com/office/drawing/2014/main" id="{9260581C-1479-8B0E-E744-F8866CA81B5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36F19EB-DFDC-92D7-4608-AE23B638012D}"/>
              </a:ext>
            </a:extLst>
          </p:cNvPr>
          <p:cNvSpPr>
            <a:spLocks noGrp="1"/>
          </p:cNvSpPr>
          <p:nvPr>
            <p:ph type="sldNum" sz="quarter" idx="12"/>
          </p:nvPr>
        </p:nvSpPr>
        <p:spPr/>
        <p:txBody>
          <a:bodyPr/>
          <a:lstStyle/>
          <a:p>
            <a:fld id="{479B88A1-F1BD-4675-85D6-1C6D10E6A8B2}" type="slidenum">
              <a:rPr lang="fr-FR" smtClean="0"/>
              <a:t>‹N°›</a:t>
            </a:fld>
            <a:endParaRPr lang="fr-FR"/>
          </a:p>
        </p:txBody>
      </p:sp>
    </p:spTree>
    <p:extLst>
      <p:ext uri="{BB962C8B-B14F-4D97-AF65-F5344CB8AC3E}">
        <p14:creationId xmlns:p14="http://schemas.microsoft.com/office/powerpoint/2010/main" val="105965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52556E-5663-A390-A391-0108E4EA4E6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2F7840A-44D1-06F6-BE95-D166668091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3C275E3-9F9C-6B11-9D2C-1773CA34CEC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86E7998-C2F0-E15E-73C5-9AC7456B42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C6628A6-8279-50C5-38E4-F44160AF8BF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2EBED27-4AEE-0039-3456-F30E7D9D47CD}"/>
              </a:ext>
            </a:extLst>
          </p:cNvPr>
          <p:cNvSpPr>
            <a:spLocks noGrp="1"/>
          </p:cNvSpPr>
          <p:nvPr>
            <p:ph type="dt" sz="half" idx="10"/>
          </p:nvPr>
        </p:nvSpPr>
        <p:spPr/>
        <p:txBody>
          <a:bodyPr/>
          <a:lstStyle/>
          <a:p>
            <a:fld id="{C4B2DE4F-D082-44BC-89E9-AA7D93722495}" type="datetimeFigureOut">
              <a:rPr lang="fr-FR" smtClean="0"/>
              <a:t>15/10/2025</a:t>
            </a:fld>
            <a:endParaRPr lang="fr-FR"/>
          </a:p>
        </p:txBody>
      </p:sp>
      <p:sp>
        <p:nvSpPr>
          <p:cNvPr id="8" name="Espace réservé du pied de page 7">
            <a:extLst>
              <a:ext uri="{FF2B5EF4-FFF2-40B4-BE49-F238E27FC236}">
                <a16:creationId xmlns:a16="http://schemas.microsoft.com/office/drawing/2014/main" id="{9865119F-77EF-9C7D-9BF0-C729E263763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8F131B4-75B8-CB0E-2C10-611973393B4D}"/>
              </a:ext>
            </a:extLst>
          </p:cNvPr>
          <p:cNvSpPr>
            <a:spLocks noGrp="1"/>
          </p:cNvSpPr>
          <p:nvPr>
            <p:ph type="sldNum" sz="quarter" idx="12"/>
          </p:nvPr>
        </p:nvSpPr>
        <p:spPr/>
        <p:txBody>
          <a:bodyPr/>
          <a:lstStyle/>
          <a:p>
            <a:fld id="{479B88A1-F1BD-4675-85D6-1C6D10E6A8B2}" type="slidenum">
              <a:rPr lang="fr-FR" smtClean="0"/>
              <a:t>‹N°›</a:t>
            </a:fld>
            <a:endParaRPr lang="fr-FR"/>
          </a:p>
        </p:txBody>
      </p:sp>
    </p:spTree>
    <p:extLst>
      <p:ext uri="{BB962C8B-B14F-4D97-AF65-F5344CB8AC3E}">
        <p14:creationId xmlns:p14="http://schemas.microsoft.com/office/powerpoint/2010/main" val="268870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3CAD7-4EE0-DD43-0CD2-34EEC52E8D0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11290B2-78E5-E1C4-F4FC-6E9B5E4A2E6C}"/>
              </a:ext>
            </a:extLst>
          </p:cNvPr>
          <p:cNvSpPr>
            <a:spLocks noGrp="1"/>
          </p:cNvSpPr>
          <p:nvPr>
            <p:ph type="dt" sz="half" idx="10"/>
          </p:nvPr>
        </p:nvSpPr>
        <p:spPr/>
        <p:txBody>
          <a:bodyPr/>
          <a:lstStyle/>
          <a:p>
            <a:fld id="{C4B2DE4F-D082-44BC-89E9-AA7D93722495}" type="datetimeFigureOut">
              <a:rPr lang="fr-FR" smtClean="0"/>
              <a:t>15/10/2025</a:t>
            </a:fld>
            <a:endParaRPr lang="fr-FR"/>
          </a:p>
        </p:txBody>
      </p:sp>
      <p:sp>
        <p:nvSpPr>
          <p:cNvPr id="4" name="Espace réservé du pied de page 3">
            <a:extLst>
              <a:ext uri="{FF2B5EF4-FFF2-40B4-BE49-F238E27FC236}">
                <a16:creationId xmlns:a16="http://schemas.microsoft.com/office/drawing/2014/main" id="{729E22AB-5082-C8DE-B3D1-1EE07FB5630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361D086-FDDC-94DE-F807-6F0E6A44628A}"/>
              </a:ext>
            </a:extLst>
          </p:cNvPr>
          <p:cNvSpPr>
            <a:spLocks noGrp="1"/>
          </p:cNvSpPr>
          <p:nvPr>
            <p:ph type="sldNum" sz="quarter" idx="12"/>
          </p:nvPr>
        </p:nvSpPr>
        <p:spPr/>
        <p:txBody>
          <a:bodyPr/>
          <a:lstStyle/>
          <a:p>
            <a:fld id="{479B88A1-F1BD-4675-85D6-1C6D10E6A8B2}" type="slidenum">
              <a:rPr lang="fr-FR" smtClean="0"/>
              <a:t>‹N°›</a:t>
            </a:fld>
            <a:endParaRPr lang="fr-FR"/>
          </a:p>
        </p:txBody>
      </p:sp>
    </p:spTree>
    <p:extLst>
      <p:ext uri="{BB962C8B-B14F-4D97-AF65-F5344CB8AC3E}">
        <p14:creationId xmlns:p14="http://schemas.microsoft.com/office/powerpoint/2010/main" val="240954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0B88755-B650-7876-193F-B6FF7E3E861E}"/>
              </a:ext>
            </a:extLst>
          </p:cNvPr>
          <p:cNvSpPr>
            <a:spLocks noGrp="1"/>
          </p:cNvSpPr>
          <p:nvPr>
            <p:ph type="dt" sz="half" idx="10"/>
          </p:nvPr>
        </p:nvSpPr>
        <p:spPr/>
        <p:txBody>
          <a:bodyPr/>
          <a:lstStyle/>
          <a:p>
            <a:fld id="{C4B2DE4F-D082-44BC-89E9-AA7D93722495}" type="datetimeFigureOut">
              <a:rPr lang="fr-FR" smtClean="0"/>
              <a:t>15/10/2025</a:t>
            </a:fld>
            <a:endParaRPr lang="fr-FR"/>
          </a:p>
        </p:txBody>
      </p:sp>
      <p:sp>
        <p:nvSpPr>
          <p:cNvPr id="3" name="Espace réservé du pied de page 2">
            <a:extLst>
              <a:ext uri="{FF2B5EF4-FFF2-40B4-BE49-F238E27FC236}">
                <a16:creationId xmlns:a16="http://schemas.microsoft.com/office/drawing/2014/main" id="{6BA127CA-EB09-72F4-8652-E97A84E4CD9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2C53B5B-04E5-3523-18AE-37639D74E77F}"/>
              </a:ext>
            </a:extLst>
          </p:cNvPr>
          <p:cNvSpPr>
            <a:spLocks noGrp="1"/>
          </p:cNvSpPr>
          <p:nvPr>
            <p:ph type="sldNum" sz="quarter" idx="12"/>
          </p:nvPr>
        </p:nvSpPr>
        <p:spPr/>
        <p:txBody>
          <a:bodyPr/>
          <a:lstStyle/>
          <a:p>
            <a:fld id="{479B88A1-F1BD-4675-85D6-1C6D10E6A8B2}" type="slidenum">
              <a:rPr lang="fr-FR" smtClean="0"/>
              <a:t>‹N°›</a:t>
            </a:fld>
            <a:endParaRPr lang="fr-FR"/>
          </a:p>
        </p:txBody>
      </p:sp>
    </p:spTree>
    <p:extLst>
      <p:ext uri="{BB962C8B-B14F-4D97-AF65-F5344CB8AC3E}">
        <p14:creationId xmlns:p14="http://schemas.microsoft.com/office/powerpoint/2010/main" val="746238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43C0E-B4CD-B217-B880-B29794E454E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E5EBBF1-69C1-82FE-FA92-BD71E46BB9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3574A6A-78C9-DF82-3E30-AACB5A91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7021341-3DEB-FBDC-8B73-217810DB723B}"/>
              </a:ext>
            </a:extLst>
          </p:cNvPr>
          <p:cNvSpPr>
            <a:spLocks noGrp="1"/>
          </p:cNvSpPr>
          <p:nvPr>
            <p:ph type="dt" sz="half" idx="10"/>
          </p:nvPr>
        </p:nvSpPr>
        <p:spPr/>
        <p:txBody>
          <a:bodyPr/>
          <a:lstStyle/>
          <a:p>
            <a:fld id="{C4B2DE4F-D082-44BC-89E9-AA7D93722495}" type="datetimeFigureOut">
              <a:rPr lang="fr-FR" smtClean="0"/>
              <a:t>15/10/2025</a:t>
            </a:fld>
            <a:endParaRPr lang="fr-FR"/>
          </a:p>
        </p:txBody>
      </p:sp>
      <p:sp>
        <p:nvSpPr>
          <p:cNvPr id="6" name="Espace réservé du pied de page 5">
            <a:extLst>
              <a:ext uri="{FF2B5EF4-FFF2-40B4-BE49-F238E27FC236}">
                <a16:creationId xmlns:a16="http://schemas.microsoft.com/office/drawing/2014/main" id="{5FB95E1F-8A3F-DA0F-DDC4-EC8F3BF336B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8F6DBBA-D940-5AD4-9EBB-EFAA0FB3C56D}"/>
              </a:ext>
            </a:extLst>
          </p:cNvPr>
          <p:cNvSpPr>
            <a:spLocks noGrp="1"/>
          </p:cNvSpPr>
          <p:nvPr>
            <p:ph type="sldNum" sz="quarter" idx="12"/>
          </p:nvPr>
        </p:nvSpPr>
        <p:spPr/>
        <p:txBody>
          <a:bodyPr/>
          <a:lstStyle/>
          <a:p>
            <a:fld id="{479B88A1-F1BD-4675-85D6-1C6D10E6A8B2}" type="slidenum">
              <a:rPr lang="fr-FR" smtClean="0"/>
              <a:t>‹N°›</a:t>
            </a:fld>
            <a:endParaRPr lang="fr-FR"/>
          </a:p>
        </p:txBody>
      </p:sp>
    </p:spTree>
    <p:extLst>
      <p:ext uri="{BB962C8B-B14F-4D97-AF65-F5344CB8AC3E}">
        <p14:creationId xmlns:p14="http://schemas.microsoft.com/office/powerpoint/2010/main" val="339692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0C276-D4FA-46F8-4CFF-43373150321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F9267D6-ECC6-D289-93C7-52A92D3158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151600A-9140-6811-0D13-CDF697D9F4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0E6AD35-1428-924B-455C-1ED7EC3BD5CD}"/>
              </a:ext>
            </a:extLst>
          </p:cNvPr>
          <p:cNvSpPr>
            <a:spLocks noGrp="1"/>
          </p:cNvSpPr>
          <p:nvPr>
            <p:ph type="dt" sz="half" idx="10"/>
          </p:nvPr>
        </p:nvSpPr>
        <p:spPr/>
        <p:txBody>
          <a:bodyPr/>
          <a:lstStyle/>
          <a:p>
            <a:fld id="{C4B2DE4F-D082-44BC-89E9-AA7D93722495}" type="datetimeFigureOut">
              <a:rPr lang="fr-FR" smtClean="0"/>
              <a:t>15/10/2025</a:t>
            </a:fld>
            <a:endParaRPr lang="fr-FR"/>
          </a:p>
        </p:txBody>
      </p:sp>
      <p:sp>
        <p:nvSpPr>
          <p:cNvPr id="6" name="Espace réservé du pied de page 5">
            <a:extLst>
              <a:ext uri="{FF2B5EF4-FFF2-40B4-BE49-F238E27FC236}">
                <a16:creationId xmlns:a16="http://schemas.microsoft.com/office/drawing/2014/main" id="{8CDA4D84-B962-84E6-1CF9-1448BD00881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E6F64F0-0FCC-2FC0-0749-BCA0E860A2AA}"/>
              </a:ext>
            </a:extLst>
          </p:cNvPr>
          <p:cNvSpPr>
            <a:spLocks noGrp="1"/>
          </p:cNvSpPr>
          <p:nvPr>
            <p:ph type="sldNum" sz="quarter" idx="12"/>
          </p:nvPr>
        </p:nvSpPr>
        <p:spPr/>
        <p:txBody>
          <a:bodyPr/>
          <a:lstStyle/>
          <a:p>
            <a:fld id="{479B88A1-F1BD-4675-85D6-1C6D10E6A8B2}" type="slidenum">
              <a:rPr lang="fr-FR" smtClean="0"/>
              <a:t>‹N°›</a:t>
            </a:fld>
            <a:endParaRPr lang="fr-FR"/>
          </a:p>
        </p:txBody>
      </p:sp>
    </p:spTree>
    <p:extLst>
      <p:ext uri="{BB962C8B-B14F-4D97-AF65-F5344CB8AC3E}">
        <p14:creationId xmlns:p14="http://schemas.microsoft.com/office/powerpoint/2010/main" val="1582073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573C06F-06EE-D04D-2213-E9F8393B9E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0250428-B4D2-4345-8A62-D81074B6A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A09F4A-3DDE-727E-80A8-829E0A1A14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B2DE4F-D082-44BC-89E9-AA7D93722495}" type="datetimeFigureOut">
              <a:rPr lang="fr-FR" smtClean="0"/>
              <a:t>15/10/2025</a:t>
            </a:fld>
            <a:endParaRPr lang="fr-FR"/>
          </a:p>
        </p:txBody>
      </p:sp>
      <p:sp>
        <p:nvSpPr>
          <p:cNvPr id="5" name="Espace réservé du pied de page 4">
            <a:extLst>
              <a:ext uri="{FF2B5EF4-FFF2-40B4-BE49-F238E27FC236}">
                <a16:creationId xmlns:a16="http://schemas.microsoft.com/office/drawing/2014/main" id="{DC2DCCA2-95E6-7B7E-5983-59BCCCFC60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1B5F7A4-3390-6368-206F-89B217210A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9B88A1-F1BD-4675-85D6-1C6D10E6A8B2}" type="slidenum">
              <a:rPr lang="fr-FR" smtClean="0"/>
              <a:t>‹N°›</a:t>
            </a:fld>
            <a:endParaRPr lang="fr-FR"/>
          </a:p>
        </p:txBody>
      </p:sp>
    </p:spTree>
    <p:extLst>
      <p:ext uri="{BB962C8B-B14F-4D97-AF65-F5344CB8AC3E}">
        <p14:creationId xmlns:p14="http://schemas.microsoft.com/office/powerpoint/2010/main" val="2654260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ransmission la tour La technologie il est une La technologie cette envoie  une signal dans le ménage. capable à communiquer et accès à le l'Internet  et divertissement 27477386 Art vectoriel chez Vecteezy">
            <a:extLst>
              <a:ext uri="{FF2B5EF4-FFF2-40B4-BE49-F238E27FC236}">
                <a16:creationId xmlns:a16="http://schemas.microsoft.com/office/drawing/2014/main" id="{EDEE9ED3-38F8-F540-E844-E6E93CE09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091" r="18989"/>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BCFF2A41-7897-2125-F134-85E291B1AA15}"/>
              </a:ext>
            </a:extLst>
          </p:cNvPr>
          <p:cNvSpPr>
            <a:spLocks noGrp="1"/>
          </p:cNvSpPr>
          <p:nvPr>
            <p:ph type="ctrTitle"/>
          </p:nvPr>
        </p:nvSpPr>
        <p:spPr>
          <a:xfrm>
            <a:off x="477981" y="1122363"/>
            <a:ext cx="4023360" cy="3204134"/>
          </a:xfrm>
        </p:spPr>
        <p:txBody>
          <a:bodyPr anchor="b">
            <a:normAutofit/>
          </a:bodyPr>
          <a:lstStyle/>
          <a:p>
            <a:pPr algn="l"/>
            <a:r>
              <a:rPr lang="fr-FR" sz="4800" dirty="0">
                <a:solidFill>
                  <a:schemeClr val="bg1"/>
                </a:solidFill>
              </a:rPr>
              <a:t>Soutenance </a:t>
            </a:r>
          </a:p>
        </p:txBody>
      </p:sp>
      <p:sp>
        <p:nvSpPr>
          <p:cNvPr id="3" name="Sous-titre 2">
            <a:extLst>
              <a:ext uri="{FF2B5EF4-FFF2-40B4-BE49-F238E27FC236}">
                <a16:creationId xmlns:a16="http://schemas.microsoft.com/office/drawing/2014/main" id="{770D74A7-1698-138C-D884-C6D3BAC782EA}"/>
              </a:ext>
            </a:extLst>
          </p:cNvPr>
          <p:cNvSpPr>
            <a:spLocks noGrp="1"/>
          </p:cNvSpPr>
          <p:nvPr>
            <p:ph type="subTitle" idx="1"/>
          </p:nvPr>
        </p:nvSpPr>
        <p:spPr>
          <a:xfrm>
            <a:off x="477980" y="4872922"/>
            <a:ext cx="4023359" cy="1208141"/>
          </a:xfrm>
        </p:spPr>
        <p:txBody>
          <a:bodyPr>
            <a:normAutofit/>
          </a:bodyPr>
          <a:lstStyle/>
          <a:p>
            <a:pPr algn="l"/>
            <a:r>
              <a:rPr lang="fr-FR" sz="2000" dirty="0">
                <a:solidFill>
                  <a:schemeClr val="bg1"/>
                </a:solidFill>
              </a:rPr>
              <a:t>Projet Signal </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806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F2F23E3C-95B7-2820-23D2-C96769EAC910}"/>
              </a:ext>
            </a:extLst>
          </p:cNvPr>
          <p:cNvSpPr txBox="1"/>
          <p:nvPr/>
        </p:nvSpPr>
        <p:spPr>
          <a:xfrm>
            <a:off x="365927" y="3814239"/>
            <a:ext cx="4391025" cy="24543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err="1">
                <a:solidFill>
                  <a:schemeClr val="accent6">
                    <a:alpha val="80000"/>
                  </a:schemeClr>
                </a:solidFill>
              </a:rPr>
              <a:t>Schématisation</a:t>
            </a:r>
            <a:r>
              <a:rPr lang="en-US" sz="2400" dirty="0">
                <a:solidFill>
                  <a:schemeClr val="accent6">
                    <a:alpha val="80000"/>
                  </a:schemeClr>
                </a:solidFill>
              </a:rPr>
              <a:t>:</a:t>
            </a:r>
          </a:p>
        </p:txBody>
      </p:sp>
      <p:pic>
        <p:nvPicPr>
          <p:cNvPr id="6" name="Image 5">
            <a:extLst>
              <a:ext uri="{FF2B5EF4-FFF2-40B4-BE49-F238E27FC236}">
                <a16:creationId xmlns:a16="http://schemas.microsoft.com/office/drawing/2014/main" id="{43CA7B99-533A-0354-2DA7-D05B8C45CF85}"/>
              </a:ext>
            </a:extLst>
          </p:cNvPr>
          <p:cNvPicPr>
            <a:picLocks noChangeAspect="1"/>
          </p:cNvPicPr>
          <p:nvPr/>
        </p:nvPicPr>
        <p:blipFill>
          <a:blip r:embed="rId2"/>
          <a:stretch>
            <a:fillRect/>
          </a:stretch>
        </p:blipFill>
        <p:spPr>
          <a:xfrm>
            <a:off x="468920" y="160394"/>
            <a:ext cx="8283194" cy="3085489"/>
          </a:xfrm>
          <a:prstGeom prst="rect">
            <a:avLst/>
          </a:prstGeom>
        </p:spPr>
      </p:pic>
      <p:pic>
        <p:nvPicPr>
          <p:cNvPr id="9" name="Image 8">
            <a:extLst>
              <a:ext uri="{FF2B5EF4-FFF2-40B4-BE49-F238E27FC236}">
                <a16:creationId xmlns:a16="http://schemas.microsoft.com/office/drawing/2014/main" id="{CF982FFC-6E37-9386-A478-CC2F0C63D2C9}"/>
              </a:ext>
            </a:extLst>
          </p:cNvPr>
          <p:cNvPicPr>
            <a:picLocks noChangeAspect="1"/>
          </p:cNvPicPr>
          <p:nvPr/>
        </p:nvPicPr>
        <p:blipFill>
          <a:blip r:embed="rId3"/>
          <a:stretch>
            <a:fillRect/>
          </a:stretch>
        </p:blipFill>
        <p:spPr>
          <a:xfrm>
            <a:off x="4415240" y="3406277"/>
            <a:ext cx="4059236" cy="3204155"/>
          </a:xfrm>
          <a:prstGeom prst="rect">
            <a:avLst/>
          </a:prstGeom>
        </p:spPr>
      </p:pic>
    </p:spTree>
    <p:extLst>
      <p:ext uri="{BB962C8B-B14F-4D97-AF65-F5344CB8AC3E}">
        <p14:creationId xmlns:p14="http://schemas.microsoft.com/office/powerpoint/2010/main" val="62999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02EBEF4-EECD-8E97-A679-111E8ADDDA07}"/>
              </a:ext>
            </a:extLst>
          </p:cNvPr>
          <p:cNvSpPr>
            <a:spLocks noGrp="1"/>
          </p:cNvSpPr>
          <p:nvPr>
            <p:ph type="title"/>
          </p:nvPr>
        </p:nvSpPr>
        <p:spPr>
          <a:xfrm>
            <a:off x="838200" y="1641752"/>
            <a:ext cx="4391024" cy="1323439"/>
          </a:xfrm>
        </p:spPr>
        <p:txBody>
          <a:bodyPr anchor="t">
            <a:normAutofit/>
          </a:bodyPr>
          <a:lstStyle/>
          <a:p>
            <a:r>
              <a:rPr lang="fr-FR" sz="4000" dirty="0">
                <a:solidFill>
                  <a:srgbClr val="FF0000"/>
                </a:solidFill>
              </a:rPr>
              <a:t>3) RAPPEL LIVRABLES 2</a:t>
            </a:r>
          </a:p>
        </p:txBody>
      </p:sp>
      <p:grpSp>
        <p:nvGrpSpPr>
          <p:cNvPr id="14" name="Group 13">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5" name="Group 14">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9" name="Freeform: Shape 18">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6" name="Group 15">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7" name="Freeform: Shape 16">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Espace réservé du contenu 4">
            <a:extLst>
              <a:ext uri="{FF2B5EF4-FFF2-40B4-BE49-F238E27FC236}">
                <a16:creationId xmlns:a16="http://schemas.microsoft.com/office/drawing/2014/main" id="{CC3D37FC-587E-F7C4-64FF-E97644AC1D11}"/>
              </a:ext>
            </a:extLst>
          </p:cNvPr>
          <p:cNvPicPr>
            <a:picLocks noChangeAspect="1"/>
          </p:cNvPicPr>
          <p:nvPr/>
        </p:nvPicPr>
        <p:blipFill>
          <a:blip r:embed="rId3"/>
          <a:stretch>
            <a:fillRect/>
          </a:stretch>
        </p:blipFill>
        <p:spPr>
          <a:xfrm>
            <a:off x="4193367" y="765122"/>
            <a:ext cx="7474762" cy="4783846"/>
          </a:xfrm>
          <a:prstGeom prst="rect">
            <a:avLst/>
          </a:prstGeom>
        </p:spPr>
      </p:pic>
    </p:spTree>
    <p:extLst>
      <p:ext uri="{BB962C8B-B14F-4D97-AF65-F5344CB8AC3E}">
        <p14:creationId xmlns:p14="http://schemas.microsoft.com/office/powerpoint/2010/main" val="3854606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F10F1EF-2004-3FC1-8B9E-47523893D567}"/>
              </a:ext>
            </a:extLst>
          </p:cNvPr>
          <p:cNvPicPr>
            <a:picLocks noChangeAspect="1"/>
          </p:cNvPicPr>
          <p:nvPr/>
        </p:nvPicPr>
        <p:blipFill>
          <a:blip r:embed="rId2"/>
          <a:srcRect r="1859" b="2"/>
          <a:stretch/>
        </p:blipFill>
        <p:spPr>
          <a:xfrm>
            <a:off x="4280598" y="-2"/>
            <a:ext cx="7177871" cy="5924085"/>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10" name="Group 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1" name="Freeform: Shape 1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5" name="Freeform: Shape 1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Tree>
    <p:extLst>
      <p:ext uri="{BB962C8B-B14F-4D97-AF65-F5344CB8AC3E}">
        <p14:creationId xmlns:p14="http://schemas.microsoft.com/office/powerpoint/2010/main" val="2407342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 capture d’écran, Police, document&#10;&#10;Le contenu généré par l’IA peut être incorrect.">
            <a:extLst>
              <a:ext uri="{FF2B5EF4-FFF2-40B4-BE49-F238E27FC236}">
                <a16:creationId xmlns:a16="http://schemas.microsoft.com/office/drawing/2014/main" id="{39A5410D-8235-699E-2106-39ABE1E6942D}"/>
              </a:ext>
            </a:extLst>
          </p:cNvPr>
          <p:cNvPicPr>
            <a:picLocks noChangeAspect="1"/>
          </p:cNvPicPr>
          <p:nvPr/>
        </p:nvPicPr>
        <p:blipFill>
          <a:blip r:embed="rId2"/>
          <a:stretch>
            <a:fillRect/>
          </a:stretch>
        </p:blipFill>
        <p:spPr>
          <a:xfrm>
            <a:off x="596986" y="108155"/>
            <a:ext cx="7872251" cy="4959518"/>
          </a:xfrm>
          <a:prstGeom prst="rect">
            <a:avLst/>
          </a:prstGeom>
        </p:spPr>
      </p:pic>
      <p:pic>
        <p:nvPicPr>
          <p:cNvPr id="7" name="Image 6">
            <a:extLst>
              <a:ext uri="{FF2B5EF4-FFF2-40B4-BE49-F238E27FC236}">
                <a16:creationId xmlns:a16="http://schemas.microsoft.com/office/drawing/2014/main" id="{5AA8BBC3-D635-994A-2551-5B0DF7739757}"/>
              </a:ext>
            </a:extLst>
          </p:cNvPr>
          <p:cNvPicPr>
            <a:picLocks noChangeAspect="1"/>
          </p:cNvPicPr>
          <p:nvPr/>
        </p:nvPicPr>
        <p:blipFill>
          <a:blip r:embed="rId3"/>
          <a:stretch>
            <a:fillRect/>
          </a:stretch>
        </p:blipFill>
        <p:spPr>
          <a:xfrm>
            <a:off x="3582715" y="5263569"/>
            <a:ext cx="7582958" cy="971686"/>
          </a:xfrm>
          <a:prstGeom prst="rect">
            <a:avLst/>
          </a:prstGeom>
        </p:spPr>
      </p:pic>
    </p:spTree>
    <p:extLst>
      <p:ext uri="{BB962C8B-B14F-4D97-AF65-F5344CB8AC3E}">
        <p14:creationId xmlns:p14="http://schemas.microsoft.com/office/powerpoint/2010/main" val="2819073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 capture d’écran, Police, document&#10;&#10;Le contenu généré par l’IA peut être incorrect.">
            <a:extLst>
              <a:ext uri="{FF2B5EF4-FFF2-40B4-BE49-F238E27FC236}">
                <a16:creationId xmlns:a16="http://schemas.microsoft.com/office/drawing/2014/main" id="{DA254684-9F80-EBBB-012E-19498A99FD66}"/>
              </a:ext>
            </a:extLst>
          </p:cNvPr>
          <p:cNvPicPr>
            <a:picLocks noChangeAspect="1"/>
          </p:cNvPicPr>
          <p:nvPr/>
        </p:nvPicPr>
        <p:blipFill>
          <a:blip r:embed="rId2"/>
          <a:stretch>
            <a:fillRect/>
          </a:stretch>
        </p:blipFill>
        <p:spPr>
          <a:xfrm>
            <a:off x="2392823" y="457200"/>
            <a:ext cx="7406354" cy="5943600"/>
          </a:xfrm>
          <a:prstGeom prst="rect">
            <a:avLst/>
          </a:prstGeom>
        </p:spPr>
      </p:pic>
    </p:spTree>
    <p:extLst>
      <p:ext uri="{BB962C8B-B14F-4D97-AF65-F5344CB8AC3E}">
        <p14:creationId xmlns:p14="http://schemas.microsoft.com/office/powerpoint/2010/main" val="3795533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913E724D-CFA6-B87F-B8AE-30F460ACD008}"/>
              </a:ext>
            </a:extLst>
          </p:cNvPr>
          <p:cNvPicPr>
            <a:picLocks noChangeAspect="1"/>
          </p:cNvPicPr>
          <p:nvPr/>
        </p:nvPicPr>
        <p:blipFill>
          <a:blip r:embed="rId2"/>
          <a:stretch>
            <a:fillRect/>
          </a:stretch>
        </p:blipFill>
        <p:spPr>
          <a:xfrm>
            <a:off x="371480" y="311497"/>
            <a:ext cx="5798037" cy="2652601"/>
          </a:xfrm>
          <a:prstGeom prst="rect">
            <a:avLst/>
          </a:prstGeom>
        </p:spPr>
      </p:pic>
      <p:pic>
        <p:nvPicPr>
          <p:cNvPr id="7" name="Image 6">
            <a:extLst>
              <a:ext uri="{FF2B5EF4-FFF2-40B4-BE49-F238E27FC236}">
                <a16:creationId xmlns:a16="http://schemas.microsoft.com/office/drawing/2014/main" id="{EA1A3BBF-69FA-AB99-3CE5-D36ECC56C8C7}"/>
              </a:ext>
            </a:extLst>
          </p:cNvPr>
          <p:cNvPicPr>
            <a:picLocks noChangeAspect="1"/>
          </p:cNvPicPr>
          <p:nvPr/>
        </p:nvPicPr>
        <p:blipFill>
          <a:blip r:embed="rId3"/>
          <a:stretch>
            <a:fillRect/>
          </a:stretch>
        </p:blipFill>
        <p:spPr>
          <a:xfrm>
            <a:off x="4666403" y="2329429"/>
            <a:ext cx="5963482" cy="4163006"/>
          </a:xfrm>
          <a:prstGeom prst="rect">
            <a:avLst/>
          </a:prstGeom>
        </p:spPr>
      </p:pic>
    </p:spTree>
    <p:extLst>
      <p:ext uri="{BB962C8B-B14F-4D97-AF65-F5344CB8AC3E}">
        <p14:creationId xmlns:p14="http://schemas.microsoft.com/office/powerpoint/2010/main" val="407672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5FD3E936-1682-F27A-9C03-B996153898F3}"/>
              </a:ext>
            </a:extLst>
          </p:cNvPr>
          <p:cNvPicPr>
            <a:picLocks noChangeAspect="1"/>
          </p:cNvPicPr>
          <p:nvPr/>
        </p:nvPicPr>
        <p:blipFill>
          <a:blip r:embed="rId2"/>
          <a:stretch>
            <a:fillRect/>
          </a:stretch>
        </p:blipFill>
        <p:spPr>
          <a:xfrm>
            <a:off x="306661" y="241160"/>
            <a:ext cx="5656850" cy="3818374"/>
          </a:xfrm>
          <a:prstGeom prst="rect">
            <a:avLst/>
          </a:prstGeom>
        </p:spPr>
      </p:pic>
      <p:pic>
        <p:nvPicPr>
          <p:cNvPr id="7" name="Image 6">
            <a:extLst>
              <a:ext uri="{FF2B5EF4-FFF2-40B4-BE49-F238E27FC236}">
                <a16:creationId xmlns:a16="http://schemas.microsoft.com/office/drawing/2014/main" id="{646CB531-E9B4-83C8-90A5-A88C06307D52}"/>
              </a:ext>
            </a:extLst>
          </p:cNvPr>
          <p:cNvPicPr>
            <a:picLocks noChangeAspect="1"/>
          </p:cNvPicPr>
          <p:nvPr/>
        </p:nvPicPr>
        <p:blipFill>
          <a:blip r:embed="rId3"/>
          <a:stretch>
            <a:fillRect/>
          </a:stretch>
        </p:blipFill>
        <p:spPr>
          <a:xfrm>
            <a:off x="4720885" y="3326717"/>
            <a:ext cx="6106377" cy="3286584"/>
          </a:xfrm>
          <a:prstGeom prst="rect">
            <a:avLst/>
          </a:prstGeom>
        </p:spPr>
      </p:pic>
    </p:spTree>
    <p:extLst>
      <p:ext uri="{BB962C8B-B14F-4D97-AF65-F5344CB8AC3E}">
        <p14:creationId xmlns:p14="http://schemas.microsoft.com/office/powerpoint/2010/main" val="934583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B5BFC76D-C33F-D79B-51C7-2D4C86F9B262}"/>
              </a:ext>
            </a:extLst>
          </p:cNvPr>
          <p:cNvPicPr>
            <a:picLocks noChangeAspect="1"/>
          </p:cNvPicPr>
          <p:nvPr/>
        </p:nvPicPr>
        <p:blipFill>
          <a:blip r:embed="rId2"/>
          <a:stretch>
            <a:fillRect/>
          </a:stretch>
        </p:blipFill>
        <p:spPr>
          <a:xfrm>
            <a:off x="2992511" y="391567"/>
            <a:ext cx="6206212" cy="5802807"/>
          </a:xfrm>
          <a:prstGeom prst="rect">
            <a:avLst/>
          </a:prstGeom>
        </p:spPr>
      </p:pic>
    </p:spTree>
    <p:extLst>
      <p:ext uri="{BB962C8B-B14F-4D97-AF65-F5344CB8AC3E}">
        <p14:creationId xmlns:p14="http://schemas.microsoft.com/office/powerpoint/2010/main" val="2175746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2B458175-A57E-B828-B821-9FEE101B6772}"/>
              </a:ext>
            </a:extLst>
          </p:cNvPr>
          <p:cNvPicPr>
            <a:picLocks noChangeAspect="1"/>
          </p:cNvPicPr>
          <p:nvPr/>
        </p:nvPicPr>
        <p:blipFill>
          <a:blip r:embed="rId2"/>
          <a:stretch>
            <a:fillRect/>
          </a:stretch>
        </p:blipFill>
        <p:spPr>
          <a:xfrm>
            <a:off x="223452" y="130627"/>
            <a:ext cx="6062174" cy="4592097"/>
          </a:xfrm>
          <a:prstGeom prst="rect">
            <a:avLst/>
          </a:prstGeom>
        </p:spPr>
      </p:pic>
      <p:pic>
        <p:nvPicPr>
          <p:cNvPr id="7" name="Image 6">
            <a:extLst>
              <a:ext uri="{FF2B5EF4-FFF2-40B4-BE49-F238E27FC236}">
                <a16:creationId xmlns:a16="http://schemas.microsoft.com/office/drawing/2014/main" id="{CA6A2393-A672-3F05-1928-4DB5BF5A5732}"/>
              </a:ext>
            </a:extLst>
          </p:cNvPr>
          <p:cNvPicPr>
            <a:picLocks noChangeAspect="1"/>
          </p:cNvPicPr>
          <p:nvPr/>
        </p:nvPicPr>
        <p:blipFill>
          <a:blip r:embed="rId3"/>
          <a:stretch>
            <a:fillRect/>
          </a:stretch>
        </p:blipFill>
        <p:spPr>
          <a:xfrm>
            <a:off x="5181087" y="3033394"/>
            <a:ext cx="5849166" cy="3639058"/>
          </a:xfrm>
          <a:prstGeom prst="rect">
            <a:avLst/>
          </a:prstGeom>
        </p:spPr>
      </p:pic>
    </p:spTree>
    <p:extLst>
      <p:ext uri="{BB962C8B-B14F-4D97-AF65-F5344CB8AC3E}">
        <p14:creationId xmlns:p14="http://schemas.microsoft.com/office/powerpoint/2010/main" val="2930327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26C5BFDF-9F30-B801-9230-B04B99550D6D}"/>
              </a:ext>
            </a:extLst>
          </p:cNvPr>
          <p:cNvPicPr>
            <a:picLocks noChangeAspect="1"/>
          </p:cNvPicPr>
          <p:nvPr/>
        </p:nvPicPr>
        <p:blipFill>
          <a:blip r:embed="rId2"/>
          <a:stretch>
            <a:fillRect/>
          </a:stretch>
        </p:blipFill>
        <p:spPr>
          <a:xfrm>
            <a:off x="391792" y="321546"/>
            <a:ext cx="4703484" cy="4421275"/>
          </a:xfrm>
          <a:prstGeom prst="rect">
            <a:avLst/>
          </a:prstGeom>
        </p:spPr>
      </p:pic>
      <p:pic>
        <p:nvPicPr>
          <p:cNvPr id="7" name="Image 6">
            <a:extLst>
              <a:ext uri="{FF2B5EF4-FFF2-40B4-BE49-F238E27FC236}">
                <a16:creationId xmlns:a16="http://schemas.microsoft.com/office/drawing/2014/main" id="{EE626ACE-FE7A-E288-0DBD-3040BD7E679F}"/>
              </a:ext>
            </a:extLst>
          </p:cNvPr>
          <p:cNvPicPr>
            <a:picLocks noChangeAspect="1"/>
          </p:cNvPicPr>
          <p:nvPr/>
        </p:nvPicPr>
        <p:blipFill>
          <a:blip r:embed="rId3"/>
          <a:stretch>
            <a:fillRect/>
          </a:stretch>
        </p:blipFill>
        <p:spPr>
          <a:xfrm>
            <a:off x="5487068" y="2965880"/>
            <a:ext cx="5395437" cy="3553881"/>
          </a:xfrm>
          <a:prstGeom prst="rect">
            <a:avLst/>
          </a:prstGeom>
        </p:spPr>
      </p:pic>
    </p:spTree>
    <p:extLst>
      <p:ext uri="{BB962C8B-B14F-4D97-AF65-F5344CB8AC3E}">
        <p14:creationId xmlns:p14="http://schemas.microsoft.com/office/powerpoint/2010/main" val="2102021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69E6246-C7A9-2797-F92B-E9A7B73D14B8}"/>
              </a:ext>
            </a:extLst>
          </p:cNvPr>
          <p:cNvSpPr>
            <a:spLocks noGrp="1"/>
          </p:cNvSpPr>
          <p:nvPr>
            <p:ph type="title"/>
          </p:nvPr>
        </p:nvSpPr>
        <p:spPr>
          <a:xfrm>
            <a:off x="838200" y="1641752"/>
            <a:ext cx="4391025" cy="1323439"/>
          </a:xfrm>
        </p:spPr>
        <p:txBody>
          <a:bodyPr anchor="t">
            <a:normAutofit/>
          </a:bodyPr>
          <a:lstStyle/>
          <a:p>
            <a:r>
              <a:rPr lang="fr-FR" sz="4000">
                <a:solidFill>
                  <a:schemeClr val="bg1"/>
                </a:solidFill>
              </a:rPr>
              <a:t>SOMMAIRE</a:t>
            </a:r>
          </a:p>
        </p:txBody>
      </p:sp>
      <p:sp>
        <p:nvSpPr>
          <p:cNvPr id="3" name="Espace réservé du contenu 2">
            <a:extLst>
              <a:ext uri="{FF2B5EF4-FFF2-40B4-BE49-F238E27FC236}">
                <a16:creationId xmlns:a16="http://schemas.microsoft.com/office/drawing/2014/main" id="{07B8FDDA-B20B-2AB3-A56B-5AA286E77B55}"/>
              </a:ext>
            </a:extLst>
          </p:cNvPr>
          <p:cNvSpPr>
            <a:spLocks noGrp="1"/>
          </p:cNvSpPr>
          <p:nvPr>
            <p:ph idx="1"/>
          </p:nvPr>
        </p:nvSpPr>
        <p:spPr>
          <a:xfrm>
            <a:off x="838200" y="3146400"/>
            <a:ext cx="4391025" cy="2454300"/>
          </a:xfrm>
        </p:spPr>
        <p:txBody>
          <a:bodyPr>
            <a:normAutofit/>
          </a:bodyPr>
          <a:lstStyle/>
          <a:p>
            <a:r>
              <a:rPr lang="fr-FR" sz="2400" dirty="0">
                <a:solidFill>
                  <a:schemeClr val="bg1">
                    <a:alpha val="80000"/>
                  </a:schemeClr>
                </a:solidFill>
              </a:rPr>
              <a:t>CONTEXTE……………………..1) </a:t>
            </a:r>
          </a:p>
          <a:p>
            <a:r>
              <a:rPr lang="fr-FR" sz="2400" dirty="0">
                <a:solidFill>
                  <a:schemeClr val="bg1">
                    <a:alpha val="80000"/>
                  </a:schemeClr>
                </a:solidFill>
              </a:rPr>
              <a:t>RAPPEL LIVRABLES 1…...….2)</a:t>
            </a:r>
          </a:p>
          <a:p>
            <a:r>
              <a:rPr lang="fr-FR" sz="2400" dirty="0">
                <a:solidFill>
                  <a:schemeClr val="bg1">
                    <a:alpha val="80000"/>
                  </a:schemeClr>
                </a:solidFill>
              </a:rPr>
              <a:t>RAPPEL LIVRABLES 2……….3)</a:t>
            </a:r>
          </a:p>
          <a:p>
            <a:r>
              <a:rPr lang="fr-FR" sz="2400" dirty="0">
                <a:solidFill>
                  <a:schemeClr val="bg1">
                    <a:alpha val="80000"/>
                  </a:schemeClr>
                </a:solidFill>
              </a:rPr>
              <a:t>RAPPEL LIVRABLES 3……….4)</a:t>
            </a:r>
          </a:p>
          <a:p>
            <a:r>
              <a:rPr lang="fr-FR" sz="2400" dirty="0">
                <a:solidFill>
                  <a:schemeClr val="bg1">
                    <a:alpha val="80000"/>
                  </a:schemeClr>
                </a:solidFill>
              </a:rPr>
              <a:t>LIVRABLES 4…………………..5) </a:t>
            </a:r>
          </a:p>
        </p:txBody>
      </p:sp>
      <p:pic>
        <p:nvPicPr>
          <p:cNvPr id="2050" name="Picture 2" descr="Transmission tower technology on world map Vector Image">
            <a:extLst>
              <a:ext uri="{FF2B5EF4-FFF2-40B4-BE49-F238E27FC236}">
                <a16:creationId xmlns:a16="http://schemas.microsoft.com/office/drawing/2014/main" id="{381E5882-3DBD-4A2C-B7FC-B3CB1959F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652"/>
          <a:stretch/>
        </p:blipFill>
        <p:spPr bwMode="auto">
          <a:xfrm>
            <a:off x="6095999" y="1543862"/>
            <a:ext cx="5260976" cy="3731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892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A7AF7134-35BA-78DF-CEC8-90E5803D9699}"/>
              </a:ext>
            </a:extLst>
          </p:cNvPr>
          <p:cNvPicPr>
            <a:picLocks noChangeAspect="1"/>
          </p:cNvPicPr>
          <p:nvPr/>
        </p:nvPicPr>
        <p:blipFill>
          <a:blip r:embed="rId2"/>
          <a:stretch>
            <a:fillRect/>
          </a:stretch>
        </p:blipFill>
        <p:spPr>
          <a:xfrm>
            <a:off x="366678" y="381838"/>
            <a:ext cx="4677595" cy="4081201"/>
          </a:xfrm>
          <a:prstGeom prst="rect">
            <a:avLst/>
          </a:prstGeom>
        </p:spPr>
      </p:pic>
      <p:pic>
        <p:nvPicPr>
          <p:cNvPr id="7" name="Image 6">
            <a:extLst>
              <a:ext uri="{FF2B5EF4-FFF2-40B4-BE49-F238E27FC236}">
                <a16:creationId xmlns:a16="http://schemas.microsoft.com/office/drawing/2014/main" id="{42047B4F-04E8-8C44-6BAE-3750B4DCE64E}"/>
              </a:ext>
            </a:extLst>
          </p:cNvPr>
          <p:cNvPicPr>
            <a:picLocks noChangeAspect="1"/>
          </p:cNvPicPr>
          <p:nvPr/>
        </p:nvPicPr>
        <p:blipFill>
          <a:blip r:embed="rId3"/>
          <a:stretch>
            <a:fillRect/>
          </a:stretch>
        </p:blipFill>
        <p:spPr>
          <a:xfrm>
            <a:off x="5348405" y="255444"/>
            <a:ext cx="5801535" cy="4268877"/>
          </a:xfrm>
          <a:prstGeom prst="rect">
            <a:avLst/>
          </a:prstGeom>
        </p:spPr>
      </p:pic>
      <p:pic>
        <p:nvPicPr>
          <p:cNvPr id="9" name="Image 8">
            <a:extLst>
              <a:ext uri="{FF2B5EF4-FFF2-40B4-BE49-F238E27FC236}">
                <a16:creationId xmlns:a16="http://schemas.microsoft.com/office/drawing/2014/main" id="{28F04977-6750-C7A4-97C6-DF10B95FC81C}"/>
              </a:ext>
            </a:extLst>
          </p:cNvPr>
          <p:cNvPicPr>
            <a:picLocks noChangeAspect="1"/>
          </p:cNvPicPr>
          <p:nvPr/>
        </p:nvPicPr>
        <p:blipFill>
          <a:blip r:embed="rId4"/>
          <a:stretch>
            <a:fillRect/>
          </a:stretch>
        </p:blipFill>
        <p:spPr>
          <a:xfrm>
            <a:off x="4290503" y="4900475"/>
            <a:ext cx="5801535" cy="1581371"/>
          </a:xfrm>
          <a:prstGeom prst="rect">
            <a:avLst/>
          </a:prstGeom>
        </p:spPr>
      </p:pic>
    </p:spTree>
    <p:extLst>
      <p:ext uri="{BB962C8B-B14F-4D97-AF65-F5344CB8AC3E}">
        <p14:creationId xmlns:p14="http://schemas.microsoft.com/office/powerpoint/2010/main" val="2027656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7423DC-2ECF-EFD8-270F-5D06C9ACD3A2}"/>
              </a:ext>
            </a:extLst>
          </p:cNvPr>
          <p:cNvSpPr>
            <a:spLocks noGrp="1"/>
          </p:cNvSpPr>
          <p:nvPr>
            <p:ph type="title"/>
          </p:nvPr>
        </p:nvSpPr>
        <p:spPr>
          <a:xfrm>
            <a:off x="762000" y="1138036"/>
            <a:ext cx="4085665" cy="1402470"/>
          </a:xfrm>
        </p:spPr>
        <p:txBody>
          <a:bodyPr vert="horz" lIns="91440" tIns="45720" rIns="91440" bIns="45720" rtlCol="0" anchor="t">
            <a:normAutofit/>
          </a:bodyPr>
          <a:lstStyle/>
          <a:p>
            <a:r>
              <a:rPr lang="en-US" sz="2800" i="1" dirty="0">
                <a:solidFill>
                  <a:srgbClr val="FF0000"/>
                </a:solidFill>
              </a:rPr>
              <a:t>4</a:t>
            </a:r>
            <a:r>
              <a:rPr lang="en-US" sz="2800" dirty="0">
                <a:solidFill>
                  <a:srgbClr val="FF0000"/>
                </a:solidFill>
              </a:rPr>
              <a:t>) RAPPEL LIVRABLES 3</a:t>
            </a:r>
          </a:p>
        </p:txBody>
      </p:sp>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B6599011-7208-D472-6684-E069F9E281ED}"/>
              </a:ext>
            </a:extLst>
          </p:cNvPr>
          <p:cNvSpPr txBox="1"/>
          <p:nvPr/>
        </p:nvSpPr>
        <p:spPr>
          <a:xfrm>
            <a:off x="762000" y="2551176"/>
            <a:ext cx="4085665" cy="35912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Une page </a:t>
            </a:r>
            <a:r>
              <a:rPr lang="en-US" sz="2000" dirty="0" err="1"/>
              <a:t>Jupyter</a:t>
            </a:r>
            <a:r>
              <a:rPr lang="en-US" sz="2000" dirty="0"/>
              <a:t> </a:t>
            </a:r>
            <a:r>
              <a:rPr lang="en-US" sz="2000" dirty="0" err="1"/>
              <a:t>expliquant</a:t>
            </a:r>
            <a:r>
              <a:rPr lang="en-US" sz="2000" dirty="0"/>
              <a:t> toute la </a:t>
            </a:r>
            <a:r>
              <a:rPr lang="en-US" sz="2000" dirty="0" err="1"/>
              <a:t>chaîne</a:t>
            </a:r>
            <a:r>
              <a:rPr lang="en-US" sz="2000" dirty="0"/>
              <a:t> de transmission de </a:t>
            </a:r>
            <a:r>
              <a:rPr lang="en-US" sz="2000" dirty="0" err="1"/>
              <a:t>l'information</a:t>
            </a:r>
            <a:r>
              <a:rPr lang="en-US" sz="2000" dirty="0"/>
              <a:t> </a:t>
            </a:r>
            <a:r>
              <a:rPr lang="en-US" sz="2000" dirty="0" err="1"/>
              <a:t>depuis</a:t>
            </a:r>
            <a:r>
              <a:rPr lang="en-US" sz="2000" dirty="0"/>
              <a:t> la </a:t>
            </a:r>
            <a:r>
              <a:rPr lang="en-US" sz="2000" dirty="0" err="1"/>
              <a:t>création</a:t>
            </a:r>
            <a:r>
              <a:rPr lang="en-US" sz="2000" dirty="0"/>
              <a:t> du son </a:t>
            </a:r>
            <a:r>
              <a:rPr lang="en-US" sz="2000" dirty="0" err="1"/>
              <a:t>jusqu'à</a:t>
            </a:r>
            <a:r>
              <a:rPr lang="en-US" sz="2000" dirty="0"/>
              <a:t> </a:t>
            </a:r>
            <a:r>
              <a:rPr lang="en-US" sz="2000" dirty="0" err="1"/>
              <a:t>sa</a:t>
            </a:r>
            <a:r>
              <a:rPr lang="en-US" sz="2000" dirty="0"/>
              <a:t> </a:t>
            </a:r>
            <a:r>
              <a:rPr lang="en-US" sz="2000" dirty="0" err="1"/>
              <a:t>réception</a:t>
            </a:r>
            <a:r>
              <a:rPr lang="en-US" sz="2000" dirty="0"/>
              <a:t> et son exploitation. </a:t>
            </a:r>
            <a:r>
              <a:rPr lang="en-US" sz="2000" dirty="0" err="1"/>
              <a:t>Toutes</a:t>
            </a:r>
            <a:r>
              <a:rPr lang="en-US" sz="2000" dirty="0"/>
              <a:t> les étapes </a:t>
            </a:r>
            <a:r>
              <a:rPr lang="en-US" sz="2000" dirty="0" err="1"/>
              <a:t>doivent</a:t>
            </a:r>
            <a:r>
              <a:rPr lang="en-US" sz="2000" dirty="0"/>
              <a:t> </a:t>
            </a:r>
            <a:r>
              <a:rPr lang="en-US" sz="2000" dirty="0" err="1"/>
              <a:t>être</a:t>
            </a:r>
            <a:r>
              <a:rPr lang="en-US" sz="2000" dirty="0"/>
              <a:t> </a:t>
            </a:r>
            <a:r>
              <a:rPr lang="en-US" sz="2000" dirty="0" err="1"/>
              <a:t>expliquées</a:t>
            </a:r>
            <a:r>
              <a:rPr lang="en-US" sz="2000" dirty="0"/>
              <a:t>, </a:t>
            </a:r>
            <a:r>
              <a:rPr lang="en-US" sz="2000" dirty="0" err="1"/>
              <a:t>illustrées</a:t>
            </a:r>
            <a:r>
              <a:rPr lang="en-US" sz="2000" dirty="0"/>
              <a:t> et les choix pour </a:t>
            </a:r>
            <a:r>
              <a:rPr lang="en-US" sz="2000" dirty="0" err="1"/>
              <a:t>votre</a:t>
            </a:r>
            <a:r>
              <a:rPr lang="en-US" sz="2000" dirty="0"/>
              <a:t> POC </a:t>
            </a:r>
            <a:r>
              <a:rPr lang="en-US" sz="2000" dirty="0" err="1"/>
              <a:t>justifiés</a:t>
            </a:r>
            <a:r>
              <a:rPr lang="en-US" sz="2000" dirty="0"/>
              <a:t>.</a:t>
            </a:r>
          </a:p>
        </p:txBody>
      </p:sp>
      <p:pic>
        <p:nvPicPr>
          <p:cNvPr id="10" name="Picture 9" descr="Une image contenant toile, nuit&#10;&#10;Le contenu généré par l’IA peut être incorrect.">
            <a:extLst>
              <a:ext uri="{FF2B5EF4-FFF2-40B4-BE49-F238E27FC236}">
                <a16:creationId xmlns:a16="http://schemas.microsoft.com/office/drawing/2014/main" id="{AC098C46-E90A-A098-F40D-15673AB688E7}"/>
              </a:ext>
            </a:extLst>
          </p:cNvPr>
          <p:cNvPicPr>
            <a:picLocks noChangeAspect="1"/>
          </p:cNvPicPr>
          <p:nvPr/>
        </p:nvPicPr>
        <p:blipFill>
          <a:blip r:embed="rId2"/>
          <a:srcRect l="40627"/>
          <a:stretch/>
        </p:blipFill>
        <p:spPr>
          <a:xfrm>
            <a:off x="5650992" y="10"/>
            <a:ext cx="6541008" cy="6857990"/>
          </a:xfrm>
          <a:prstGeom prst="rect">
            <a:avLst/>
          </a:prstGeom>
        </p:spPr>
      </p:pic>
    </p:spTree>
    <p:extLst>
      <p:ext uri="{BB962C8B-B14F-4D97-AF65-F5344CB8AC3E}">
        <p14:creationId xmlns:p14="http://schemas.microsoft.com/office/powerpoint/2010/main" val="325849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2B3FF313-FB73-50E7-2240-D70287E55070}"/>
              </a:ext>
            </a:extLst>
          </p:cNvPr>
          <p:cNvPicPr>
            <a:picLocks noChangeAspect="1"/>
          </p:cNvPicPr>
          <p:nvPr/>
        </p:nvPicPr>
        <p:blipFill>
          <a:blip r:embed="rId2"/>
          <a:stretch>
            <a:fillRect/>
          </a:stretch>
        </p:blipFill>
        <p:spPr>
          <a:xfrm>
            <a:off x="477012" y="2049504"/>
            <a:ext cx="5372100" cy="2377153"/>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ED276F58-4999-474E-F655-32EC79CA44F2}"/>
              </a:ext>
            </a:extLst>
          </p:cNvPr>
          <p:cNvPicPr>
            <a:picLocks noChangeAspect="1"/>
          </p:cNvPicPr>
          <p:nvPr/>
        </p:nvPicPr>
        <p:blipFill>
          <a:blip r:embed="rId3"/>
          <a:stretch>
            <a:fillRect/>
          </a:stretch>
        </p:blipFill>
        <p:spPr>
          <a:xfrm>
            <a:off x="5959044" y="2209932"/>
            <a:ext cx="5372099" cy="3008375"/>
          </a:xfrm>
          <a:prstGeom prst="rect">
            <a:avLst/>
          </a:prstGeom>
        </p:spPr>
      </p:pic>
    </p:spTree>
    <p:extLst>
      <p:ext uri="{BB962C8B-B14F-4D97-AF65-F5344CB8AC3E}">
        <p14:creationId xmlns:p14="http://schemas.microsoft.com/office/powerpoint/2010/main" val="3810659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BF457CD5-6882-29DF-4F58-1C69DCA41C3D}"/>
              </a:ext>
            </a:extLst>
          </p:cNvPr>
          <p:cNvPicPr>
            <a:picLocks noChangeAspect="1"/>
          </p:cNvPicPr>
          <p:nvPr/>
        </p:nvPicPr>
        <p:blipFill>
          <a:blip r:embed="rId2"/>
          <a:stretch>
            <a:fillRect/>
          </a:stretch>
        </p:blipFill>
        <p:spPr>
          <a:xfrm>
            <a:off x="641180" y="1236635"/>
            <a:ext cx="5129784" cy="4398789"/>
          </a:xfrm>
          <a:prstGeom prst="rect">
            <a:avLst/>
          </a:prstGeom>
        </p:spPr>
      </p:pic>
      <p:sp>
        <p:nvSpPr>
          <p:cNvPr id="25" name="Rectangle 24">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407166F4-AABA-EDD0-DF85-0735BFC7D722}"/>
              </a:ext>
            </a:extLst>
          </p:cNvPr>
          <p:cNvPicPr>
            <a:picLocks noChangeAspect="1"/>
          </p:cNvPicPr>
          <p:nvPr/>
        </p:nvPicPr>
        <p:blipFill>
          <a:blip r:embed="rId3"/>
          <a:stretch>
            <a:fillRect/>
          </a:stretch>
        </p:blipFill>
        <p:spPr>
          <a:xfrm>
            <a:off x="6412145" y="1679078"/>
            <a:ext cx="5129784" cy="3513901"/>
          </a:xfrm>
          <a:prstGeom prst="rect">
            <a:avLst/>
          </a:prstGeom>
        </p:spPr>
      </p:pic>
    </p:spTree>
    <p:extLst>
      <p:ext uri="{BB962C8B-B14F-4D97-AF65-F5344CB8AC3E}">
        <p14:creationId xmlns:p14="http://schemas.microsoft.com/office/powerpoint/2010/main" val="674175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BAE8EB9C-CD21-AB85-0E57-B27FC0573B49}"/>
              </a:ext>
            </a:extLst>
          </p:cNvPr>
          <p:cNvPicPr>
            <a:picLocks noChangeAspect="1"/>
          </p:cNvPicPr>
          <p:nvPr/>
        </p:nvPicPr>
        <p:blipFill>
          <a:blip r:embed="rId2"/>
          <a:stretch>
            <a:fillRect/>
          </a:stretch>
        </p:blipFill>
        <p:spPr>
          <a:xfrm>
            <a:off x="931193" y="884255"/>
            <a:ext cx="7632522" cy="1774561"/>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E2DAB5E6-70FC-9730-C5C5-34E068096C3D}"/>
              </a:ext>
            </a:extLst>
          </p:cNvPr>
          <p:cNvPicPr>
            <a:picLocks noChangeAspect="1"/>
          </p:cNvPicPr>
          <p:nvPr/>
        </p:nvPicPr>
        <p:blipFill>
          <a:blip r:embed="rId3"/>
          <a:stretch>
            <a:fillRect/>
          </a:stretch>
        </p:blipFill>
        <p:spPr>
          <a:xfrm>
            <a:off x="2274161" y="3063011"/>
            <a:ext cx="7643678" cy="2885488"/>
          </a:xfrm>
          <a:prstGeom prst="rect">
            <a:avLst/>
          </a:prstGeom>
        </p:spPr>
      </p:pic>
    </p:spTree>
    <p:extLst>
      <p:ext uri="{BB962C8B-B14F-4D97-AF65-F5344CB8AC3E}">
        <p14:creationId xmlns:p14="http://schemas.microsoft.com/office/powerpoint/2010/main" val="3065304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56FBD4FC-4CC0-FE07-C8E1-A244949B1E9E}"/>
              </a:ext>
            </a:extLst>
          </p:cNvPr>
          <p:cNvPicPr>
            <a:picLocks noChangeAspect="1"/>
          </p:cNvPicPr>
          <p:nvPr/>
        </p:nvPicPr>
        <p:blipFill>
          <a:blip r:embed="rId2"/>
          <a:stretch>
            <a:fillRect/>
          </a:stretch>
        </p:blipFill>
        <p:spPr>
          <a:xfrm>
            <a:off x="994787" y="4124329"/>
            <a:ext cx="10551674" cy="1609130"/>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FF2F9D1D-B165-B50A-A0E9-48476D9D0634}"/>
              </a:ext>
            </a:extLst>
          </p:cNvPr>
          <p:cNvPicPr>
            <a:picLocks noChangeAspect="1"/>
          </p:cNvPicPr>
          <p:nvPr/>
        </p:nvPicPr>
        <p:blipFill>
          <a:blip r:embed="rId3"/>
          <a:stretch>
            <a:fillRect/>
          </a:stretch>
        </p:blipFill>
        <p:spPr>
          <a:xfrm>
            <a:off x="565828" y="693362"/>
            <a:ext cx="8759042" cy="2496327"/>
          </a:xfrm>
          <a:prstGeom prst="rect">
            <a:avLst/>
          </a:prstGeom>
        </p:spPr>
      </p:pic>
    </p:spTree>
    <p:extLst>
      <p:ext uri="{BB962C8B-B14F-4D97-AF65-F5344CB8AC3E}">
        <p14:creationId xmlns:p14="http://schemas.microsoft.com/office/powerpoint/2010/main" val="2130763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36B4330A-063A-235A-ECEF-7FD84FB7BB76}"/>
              </a:ext>
            </a:extLst>
          </p:cNvPr>
          <p:cNvPicPr>
            <a:picLocks noChangeAspect="1"/>
          </p:cNvPicPr>
          <p:nvPr/>
        </p:nvPicPr>
        <p:blipFill>
          <a:blip r:embed="rId2"/>
          <a:stretch>
            <a:fillRect/>
          </a:stretch>
        </p:blipFill>
        <p:spPr>
          <a:xfrm>
            <a:off x="6176433" y="1676352"/>
            <a:ext cx="5372100" cy="3505295"/>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05D0A02C-3A35-6DDA-0EE7-63E71F5C4C99}"/>
              </a:ext>
            </a:extLst>
          </p:cNvPr>
          <p:cNvPicPr>
            <a:picLocks noChangeAspect="1"/>
          </p:cNvPicPr>
          <p:nvPr/>
        </p:nvPicPr>
        <p:blipFill>
          <a:blip r:embed="rId3"/>
          <a:stretch>
            <a:fillRect/>
          </a:stretch>
        </p:blipFill>
        <p:spPr>
          <a:xfrm>
            <a:off x="885210" y="643467"/>
            <a:ext cx="4888610" cy="5571066"/>
          </a:xfrm>
          <a:prstGeom prst="rect">
            <a:avLst/>
          </a:prstGeom>
        </p:spPr>
      </p:pic>
    </p:spTree>
    <p:extLst>
      <p:ext uri="{BB962C8B-B14F-4D97-AF65-F5344CB8AC3E}">
        <p14:creationId xmlns:p14="http://schemas.microsoft.com/office/powerpoint/2010/main" val="1026936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1EC9A31-59A4-A2F6-52E3-00FFF87178FD}"/>
              </a:ext>
            </a:extLst>
          </p:cNvPr>
          <p:cNvPicPr>
            <a:picLocks noChangeAspect="1"/>
          </p:cNvPicPr>
          <p:nvPr/>
        </p:nvPicPr>
        <p:blipFill>
          <a:blip r:embed="rId2"/>
          <a:stretch>
            <a:fillRect/>
          </a:stretch>
        </p:blipFill>
        <p:spPr>
          <a:xfrm>
            <a:off x="100484" y="111034"/>
            <a:ext cx="10601011" cy="2842173"/>
          </a:xfrm>
          <a:prstGeom prst="rect">
            <a:avLst/>
          </a:prstGeom>
        </p:spPr>
      </p:pic>
      <p:pic>
        <p:nvPicPr>
          <p:cNvPr id="7" name="Image 6">
            <a:extLst>
              <a:ext uri="{FF2B5EF4-FFF2-40B4-BE49-F238E27FC236}">
                <a16:creationId xmlns:a16="http://schemas.microsoft.com/office/drawing/2014/main" id="{FA25E142-614F-AC69-91C2-D4E8A1ECEDB2}"/>
              </a:ext>
            </a:extLst>
          </p:cNvPr>
          <p:cNvPicPr>
            <a:picLocks noChangeAspect="1"/>
          </p:cNvPicPr>
          <p:nvPr/>
        </p:nvPicPr>
        <p:blipFill>
          <a:blip r:embed="rId3"/>
          <a:stretch>
            <a:fillRect/>
          </a:stretch>
        </p:blipFill>
        <p:spPr>
          <a:xfrm>
            <a:off x="4328180" y="3067259"/>
            <a:ext cx="5706248" cy="3599822"/>
          </a:xfrm>
          <a:prstGeom prst="rect">
            <a:avLst/>
          </a:prstGeom>
        </p:spPr>
      </p:pic>
    </p:spTree>
    <p:extLst>
      <p:ext uri="{BB962C8B-B14F-4D97-AF65-F5344CB8AC3E}">
        <p14:creationId xmlns:p14="http://schemas.microsoft.com/office/powerpoint/2010/main" val="2071418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0909B770-2955-BE27-6BE6-BC8AF1841BE6}"/>
              </a:ext>
            </a:extLst>
          </p:cNvPr>
          <p:cNvPicPr>
            <a:picLocks noChangeAspect="1"/>
          </p:cNvPicPr>
          <p:nvPr/>
        </p:nvPicPr>
        <p:blipFill>
          <a:blip r:embed="rId2"/>
          <a:stretch>
            <a:fillRect/>
          </a:stretch>
        </p:blipFill>
        <p:spPr>
          <a:xfrm>
            <a:off x="1095642" y="4190164"/>
            <a:ext cx="9638531" cy="1686742"/>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B68EFAB0-6ED6-6C95-08E5-50DAE02B0EBA}"/>
              </a:ext>
            </a:extLst>
          </p:cNvPr>
          <p:cNvPicPr>
            <a:picLocks noChangeAspect="1"/>
          </p:cNvPicPr>
          <p:nvPr/>
        </p:nvPicPr>
        <p:blipFill>
          <a:blip r:embed="rId3"/>
          <a:stretch>
            <a:fillRect/>
          </a:stretch>
        </p:blipFill>
        <p:spPr>
          <a:xfrm>
            <a:off x="1095642" y="864158"/>
            <a:ext cx="7964129" cy="2448971"/>
          </a:xfrm>
          <a:prstGeom prst="rect">
            <a:avLst/>
          </a:prstGeom>
        </p:spPr>
      </p:pic>
    </p:spTree>
    <p:extLst>
      <p:ext uri="{BB962C8B-B14F-4D97-AF65-F5344CB8AC3E}">
        <p14:creationId xmlns:p14="http://schemas.microsoft.com/office/powerpoint/2010/main" val="2148293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B482DDDC-E140-2352-FE74-17398EE3AD9E}"/>
              </a:ext>
            </a:extLst>
          </p:cNvPr>
          <p:cNvPicPr>
            <a:picLocks noChangeAspect="1"/>
          </p:cNvPicPr>
          <p:nvPr/>
        </p:nvPicPr>
        <p:blipFill>
          <a:blip r:embed="rId2"/>
          <a:stretch>
            <a:fillRect/>
          </a:stretch>
        </p:blipFill>
        <p:spPr>
          <a:xfrm>
            <a:off x="2276167" y="3694443"/>
            <a:ext cx="9006784" cy="2094077"/>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4FE62D09-4891-B21B-69A9-5018A297611A}"/>
              </a:ext>
            </a:extLst>
          </p:cNvPr>
          <p:cNvPicPr>
            <a:picLocks noChangeAspect="1"/>
          </p:cNvPicPr>
          <p:nvPr/>
        </p:nvPicPr>
        <p:blipFill>
          <a:blip r:embed="rId3"/>
          <a:stretch>
            <a:fillRect/>
          </a:stretch>
        </p:blipFill>
        <p:spPr>
          <a:xfrm>
            <a:off x="723901" y="649206"/>
            <a:ext cx="5837673" cy="2787489"/>
          </a:xfrm>
          <a:prstGeom prst="rect">
            <a:avLst/>
          </a:prstGeom>
        </p:spPr>
      </p:pic>
    </p:spTree>
    <p:extLst>
      <p:ext uri="{BB962C8B-B14F-4D97-AF65-F5344CB8AC3E}">
        <p14:creationId xmlns:p14="http://schemas.microsoft.com/office/powerpoint/2010/main" val="352073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1" name="Rectangle 310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86E260D-DB76-79B1-1E96-89D8B39414CF}"/>
              </a:ext>
            </a:extLst>
          </p:cNvPr>
          <p:cNvSpPr>
            <a:spLocks noGrp="1"/>
          </p:cNvSpPr>
          <p:nvPr>
            <p:ph type="title"/>
          </p:nvPr>
        </p:nvSpPr>
        <p:spPr>
          <a:xfrm>
            <a:off x="838200" y="1641752"/>
            <a:ext cx="4391025" cy="1323439"/>
          </a:xfrm>
        </p:spPr>
        <p:txBody>
          <a:bodyPr anchor="t">
            <a:normAutofit/>
          </a:bodyPr>
          <a:lstStyle/>
          <a:p>
            <a:r>
              <a:rPr lang="fr-FR" sz="4000" dirty="0">
                <a:solidFill>
                  <a:srgbClr val="FF0000"/>
                </a:solidFill>
              </a:rPr>
              <a:t>1) CONTEXTE </a:t>
            </a:r>
          </a:p>
        </p:txBody>
      </p:sp>
      <p:sp>
        <p:nvSpPr>
          <p:cNvPr id="3" name="Espace réservé du contenu 2">
            <a:extLst>
              <a:ext uri="{FF2B5EF4-FFF2-40B4-BE49-F238E27FC236}">
                <a16:creationId xmlns:a16="http://schemas.microsoft.com/office/drawing/2014/main" id="{E897D92E-D485-149C-A7CB-58366E17BD87}"/>
              </a:ext>
            </a:extLst>
          </p:cNvPr>
          <p:cNvSpPr>
            <a:spLocks noGrp="1"/>
          </p:cNvSpPr>
          <p:nvPr>
            <p:ph idx="1"/>
          </p:nvPr>
        </p:nvSpPr>
        <p:spPr>
          <a:xfrm>
            <a:off x="838200" y="3146400"/>
            <a:ext cx="4391025" cy="2454300"/>
          </a:xfrm>
        </p:spPr>
        <p:txBody>
          <a:bodyPr>
            <a:normAutofit/>
          </a:bodyPr>
          <a:lstStyle/>
          <a:p>
            <a:r>
              <a:rPr lang="fr-FR" sz="1700">
                <a:solidFill>
                  <a:schemeClr val="bg1">
                    <a:alpha val="80000"/>
                  </a:schemeClr>
                </a:solidFill>
              </a:rPr>
              <a:t>l'agent K57, infiltré dans une base de cyberpirates, se retrouve coincé dans une salle sans accès réseau et sans moyen de communication extérieur en raison des propriétés du bâtiment. Il finit par être capturé, ce qui motive la recherche d'une solution pour permettre la transmission d'informations dans de telles conditions.</a:t>
            </a:r>
          </a:p>
        </p:txBody>
      </p:sp>
      <p:pic>
        <p:nvPicPr>
          <p:cNvPr id="9" name="Image 8" descr="Une image contenant capture d’écran&#10;&#10;Le contenu généré par l’IA peut être incorrect.">
            <a:extLst>
              <a:ext uri="{FF2B5EF4-FFF2-40B4-BE49-F238E27FC236}">
                <a16:creationId xmlns:a16="http://schemas.microsoft.com/office/drawing/2014/main" id="{B3188887-4F07-2924-BA03-EA180FAEADAC}"/>
              </a:ext>
            </a:extLst>
          </p:cNvPr>
          <p:cNvPicPr>
            <a:picLocks noChangeAspect="1"/>
          </p:cNvPicPr>
          <p:nvPr/>
        </p:nvPicPr>
        <p:blipFill>
          <a:blip r:embed="rId2"/>
          <a:stretch>
            <a:fillRect/>
          </a:stretch>
        </p:blipFill>
        <p:spPr>
          <a:xfrm>
            <a:off x="6095999" y="1436622"/>
            <a:ext cx="5260976" cy="3945732"/>
          </a:xfrm>
          <a:prstGeom prst="rect">
            <a:avLst/>
          </a:prstGeom>
        </p:spPr>
      </p:pic>
      <p:sp>
        <p:nvSpPr>
          <p:cNvPr id="4" name="AutoShape 4" descr="Traitement du signal images libres de droit, photos de Traitement du signal  | Depositphotos">
            <a:extLst>
              <a:ext uri="{FF2B5EF4-FFF2-40B4-BE49-F238E27FC236}">
                <a16:creationId xmlns:a16="http://schemas.microsoft.com/office/drawing/2014/main" id="{16EB32AC-4EE2-687E-2CB3-BF8909771F95}"/>
              </a:ext>
            </a:extLst>
          </p:cNvPr>
          <p:cNvSpPr>
            <a:spLocks noChangeAspect="1" noChangeArrowheads="1"/>
          </p:cNvSpPr>
          <p:nvPr/>
        </p:nvSpPr>
        <p:spPr bwMode="auto">
          <a:xfrm>
            <a:off x="5943599" y="-332433"/>
            <a:ext cx="3913833" cy="39138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1146650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03BD0939-A8AA-472D-7540-BEF64F04E983}"/>
              </a:ext>
            </a:extLst>
          </p:cNvPr>
          <p:cNvPicPr>
            <a:picLocks noChangeAspect="1"/>
          </p:cNvPicPr>
          <p:nvPr/>
        </p:nvPicPr>
        <p:blipFill>
          <a:blip r:embed="rId2"/>
          <a:stretch>
            <a:fillRect/>
          </a:stretch>
        </p:blipFill>
        <p:spPr>
          <a:xfrm>
            <a:off x="1122112" y="800814"/>
            <a:ext cx="8954858" cy="1970067"/>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656FAE36-1453-86E5-3162-0770DA4BCF9E}"/>
              </a:ext>
            </a:extLst>
          </p:cNvPr>
          <p:cNvPicPr>
            <a:picLocks noChangeAspect="1"/>
          </p:cNvPicPr>
          <p:nvPr/>
        </p:nvPicPr>
        <p:blipFill>
          <a:blip r:embed="rId3"/>
          <a:stretch>
            <a:fillRect/>
          </a:stretch>
        </p:blipFill>
        <p:spPr>
          <a:xfrm>
            <a:off x="2582797" y="3020216"/>
            <a:ext cx="7837344" cy="3036970"/>
          </a:xfrm>
          <a:prstGeom prst="rect">
            <a:avLst/>
          </a:prstGeom>
        </p:spPr>
      </p:pic>
    </p:spTree>
    <p:extLst>
      <p:ext uri="{BB962C8B-B14F-4D97-AF65-F5344CB8AC3E}">
        <p14:creationId xmlns:p14="http://schemas.microsoft.com/office/powerpoint/2010/main" val="2897393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F956D509-D11B-EA42-A571-BE9B6EE1AA84}"/>
              </a:ext>
            </a:extLst>
          </p:cNvPr>
          <p:cNvPicPr>
            <a:picLocks noChangeAspect="1"/>
          </p:cNvPicPr>
          <p:nvPr/>
        </p:nvPicPr>
        <p:blipFill>
          <a:blip r:embed="rId2"/>
          <a:stretch>
            <a:fillRect/>
          </a:stretch>
        </p:blipFill>
        <p:spPr>
          <a:xfrm>
            <a:off x="807426" y="1029388"/>
            <a:ext cx="6668323" cy="2183875"/>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8CFF9FFD-F427-BEEB-CA90-BE8DB7B2B356}"/>
              </a:ext>
            </a:extLst>
          </p:cNvPr>
          <p:cNvPicPr>
            <a:picLocks noChangeAspect="1"/>
          </p:cNvPicPr>
          <p:nvPr/>
        </p:nvPicPr>
        <p:blipFill>
          <a:blip r:embed="rId3"/>
          <a:stretch>
            <a:fillRect/>
          </a:stretch>
        </p:blipFill>
        <p:spPr>
          <a:xfrm>
            <a:off x="4215245" y="3409888"/>
            <a:ext cx="6521008" cy="2771427"/>
          </a:xfrm>
          <a:prstGeom prst="rect">
            <a:avLst/>
          </a:prstGeom>
        </p:spPr>
      </p:pic>
    </p:spTree>
    <p:extLst>
      <p:ext uri="{BB962C8B-B14F-4D97-AF65-F5344CB8AC3E}">
        <p14:creationId xmlns:p14="http://schemas.microsoft.com/office/powerpoint/2010/main" val="1478825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0FE35830-0C6E-6A5C-CBB4-FDF357DB25DD}"/>
              </a:ext>
            </a:extLst>
          </p:cNvPr>
          <p:cNvPicPr>
            <a:picLocks noChangeAspect="1"/>
          </p:cNvPicPr>
          <p:nvPr/>
        </p:nvPicPr>
        <p:blipFill>
          <a:blip r:embed="rId2"/>
          <a:stretch>
            <a:fillRect/>
          </a:stretch>
        </p:blipFill>
        <p:spPr>
          <a:xfrm>
            <a:off x="2766854" y="3915977"/>
            <a:ext cx="8401469" cy="2121369"/>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2D13998B-E84E-1FE9-486A-2EC3E490F22A}"/>
              </a:ext>
            </a:extLst>
          </p:cNvPr>
          <p:cNvPicPr>
            <a:picLocks noChangeAspect="1"/>
          </p:cNvPicPr>
          <p:nvPr/>
        </p:nvPicPr>
        <p:blipFill>
          <a:blip r:embed="rId3"/>
          <a:stretch>
            <a:fillRect/>
          </a:stretch>
        </p:blipFill>
        <p:spPr>
          <a:xfrm>
            <a:off x="477012" y="844062"/>
            <a:ext cx="7759240" cy="2385967"/>
          </a:xfrm>
          <a:prstGeom prst="rect">
            <a:avLst/>
          </a:prstGeom>
        </p:spPr>
      </p:pic>
    </p:spTree>
    <p:extLst>
      <p:ext uri="{BB962C8B-B14F-4D97-AF65-F5344CB8AC3E}">
        <p14:creationId xmlns:p14="http://schemas.microsoft.com/office/powerpoint/2010/main" val="3652369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E0A73564-F5D5-2397-C486-9FEA5E00301A}"/>
              </a:ext>
            </a:extLst>
          </p:cNvPr>
          <p:cNvPicPr>
            <a:picLocks noChangeAspect="1"/>
          </p:cNvPicPr>
          <p:nvPr/>
        </p:nvPicPr>
        <p:blipFill>
          <a:blip r:embed="rId2"/>
          <a:stretch>
            <a:fillRect/>
          </a:stretch>
        </p:blipFill>
        <p:spPr>
          <a:xfrm>
            <a:off x="3141717" y="3627455"/>
            <a:ext cx="8187196" cy="2312881"/>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186643BA-56AA-0B49-9EEE-846B32BC3C5E}"/>
              </a:ext>
            </a:extLst>
          </p:cNvPr>
          <p:cNvPicPr>
            <a:picLocks noChangeAspect="1"/>
          </p:cNvPicPr>
          <p:nvPr/>
        </p:nvPicPr>
        <p:blipFill>
          <a:blip r:embed="rId3"/>
          <a:stretch>
            <a:fillRect/>
          </a:stretch>
        </p:blipFill>
        <p:spPr>
          <a:xfrm>
            <a:off x="879981" y="917664"/>
            <a:ext cx="7235338" cy="2640897"/>
          </a:xfrm>
          <a:prstGeom prst="rect">
            <a:avLst/>
          </a:prstGeom>
        </p:spPr>
      </p:pic>
    </p:spTree>
    <p:extLst>
      <p:ext uri="{BB962C8B-B14F-4D97-AF65-F5344CB8AC3E}">
        <p14:creationId xmlns:p14="http://schemas.microsoft.com/office/powerpoint/2010/main" val="658727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4344C621-E695-622C-7FE3-A71160D95B07}"/>
              </a:ext>
            </a:extLst>
          </p:cNvPr>
          <p:cNvPicPr>
            <a:picLocks noChangeAspect="1"/>
          </p:cNvPicPr>
          <p:nvPr/>
        </p:nvPicPr>
        <p:blipFill>
          <a:blip r:embed="rId2"/>
          <a:stretch>
            <a:fillRect/>
          </a:stretch>
        </p:blipFill>
        <p:spPr>
          <a:xfrm>
            <a:off x="2046559" y="3790321"/>
            <a:ext cx="9552441" cy="2125416"/>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76573E49-2F79-6632-A585-FF409327209D}"/>
              </a:ext>
            </a:extLst>
          </p:cNvPr>
          <p:cNvPicPr>
            <a:picLocks noChangeAspect="1"/>
          </p:cNvPicPr>
          <p:nvPr/>
        </p:nvPicPr>
        <p:blipFill>
          <a:blip r:embed="rId3"/>
          <a:stretch>
            <a:fillRect/>
          </a:stretch>
        </p:blipFill>
        <p:spPr>
          <a:xfrm>
            <a:off x="643467" y="799632"/>
            <a:ext cx="7590779" cy="2125417"/>
          </a:xfrm>
          <a:prstGeom prst="rect">
            <a:avLst/>
          </a:prstGeom>
        </p:spPr>
      </p:pic>
    </p:spTree>
    <p:extLst>
      <p:ext uri="{BB962C8B-B14F-4D97-AF65-F5344CB8AC3E}">
        <p14:creationId xmlns:p14="http://schemas.microsoft.com/office/powerpoint/2010/main" val="2432248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B0223DEE-6897-B8F0-33F9-A8B1A0EB5BC7}"/>
              </a:ext>
            </a:extLst>
          </p:cNvPr>
          <p:cNvPicPr>
            <a:picLocks noChangeAspect="1"/>
          </p:cNvPicPr>
          <p:nvPr/>
        </p:nvPicPr>
        <p:blipFill>
          <a:blip r:embed="rId2"/>
          <a:stretch>
            <a:fillRect/>
          </a:stretch>
        </p:blipFill>
        <p:spPr>
          <a:xfrm>
            <a:off x="2746759" y="3604881"/>
            <a:ext cx="8705672" cy="2328766"/>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16FA7FCB-3911-11FB-D91A-84C62CEBE3F1}"/>
              </a:ext>
            </a:extLst>
          </p:cNvPr>
          <p:cNvPicPr>
            <a:picLocks noChangeAspect="1"/>
          </p:cNvPicPr>
          <p:nvPr/>
        </p:nvPicPr>
        <p:blipFill>
          <a:blip r:embed="rId3"/>
          <a:stretch>
            <a:fillRect/>
          </a:stretch>
        </p:blipFill>
        <p:spPr>
          <a:xfrm>
            <a:off x="565828" y="739929"/>
            <a:ext cx="7362321" cy="2208697"/>
          </a:xfrm>
          <a:prstGeom prst="rect">
            <a:avLst/>
          </a:prstGeom>
        </p:spPr>
      </p:pic>
    </p:spTree>
    <p:extLst>
      <p:ext uri="{BB962C8B-B14F-4D97-AF65-F5344CB8AC3E}">
        <p14:creationId xmlns:p14="http://schemas.microsoft.com/office/powerpoint/2010/main" val="2900301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93EBBA1D-C7DB-D73C-912A-B3FE9E54F684}"/>
              </a:ext>
            </a:extLst>
          </p:cNvPr>
          <p:cNvPicPr>
            <a:picLocks noChangeAspect="1"/>
          </p:cNvPicPr>
          <p:nvPr/>
        </p:nvPicPr>
        <p:blipFill>
          <a:blip r:embed="rId2"/>
          <a:stretch>
            <a:fillRect/>
          </a:stretch>
        </p:blipFill>
        <p:spPr>
          <a:xfrm>
            <a:off x="1122111" y="973244"/>
            <a:ext cx="8939442" cy="2301905"/>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5E113B1C-33E5-34B5-486F-B4C8D2C82112}"/>
              </a:ext>
            </a:extLst>
          </p:cNvPr>
          <p:cNvPicPr>
            <a:picLocks noChangeAspect="1"/>
          </p:cNvPicPr>
          <p:nvPr/>
        </p:nvPicPr>
        <p:blipFill>
          <a:blip r:embed="rId3"/>
          <a:stretch>
            <a:fillRect/>
          </a:stretch>
        </p:blipFill>
        <p:spPr>
          <a:xfrm>
            <a:off x="1447335" y="3768333"/>
            <a:ext cx="7709119" cy="2100735"/>
          </a:xfrm>
          <a:prstGeom prst="rect">
            <a:avLst/>
          </a:prstGeom>
        </p:spPr>
      </p:pic>
    </p:spTree>
    <p:extLst>
      <p:ext uri="{BB962C8B-B14F-4D97-AF65-F5344CB8AC3E}">
        <p14:creationId xmlns:p14="http://schemas.microsoft.com/office/powerpoint/2010/main" val="2189992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ZoneTexte 3">
            <a:extLst>
              <a:ext uri="{FF2B5EF4-FFF2-40B4-BE49-F238E27FC236}">
                <a16:creationId xmlns:a16="http://schemas.microsoft.com/office/drawing/2014/main" id="{E21221EA-5137-EA4D-D117-FE099B896102}"/>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rgbClr val="FFFFFF"/>
                </a:solidFill>
                <a:latin typeface="+mj-lt"/>
                <a:ea typeface="+mj-ea"/>
                <a:cs typeface="+mj-cs"/>
              </a:rPr>
              <a:t>VII. Exemple concret </a:t>
            </a:r>
          </a:p>
        </p:txBody>
      </p:sp>
      <p:pic>
        <p:nvPicPr>
          <p:cNvPr id="6" name="Image 5">
            <a:extLst>
              <a:ext uri="{FF2B5EF4-FFF2-40B4-BE49-F238E27FC236}">
                <a16:creationId xmlns:a16="http://schemas.microsoft.com/office/drawing/2014/main" id="{E13BB03A-895B-D463-6EFC-E1ECA7E213AD}"/>
              </a:ext>
            </a:extLst>
          </p:cNvPr>
          <p:cNvPicPr>
            <a:picLocks noChangeAspect="1"/>
          </p:cNvPicPr>
          <p:nvPr/>
        </p:nvPicPr>
        <p:blipFill>
          <a:blip r:embed="rId2"/>
          <a:stretch>
            <a:fillRect/>
          </a:stretch>
        </p:blipFill>
        <p:spPr>
          <a:xfrm>
            <a:off x="4502428" y="1351597"/>
            <a:ext cx="7225748" cy="4154805"/>
          </a:xfrm>
          <a:prstGeom prst="rect">
            <a:avLst/>
          </a:prstGeom>
        </p:spPr>
      </p:pic>
    </p:spTree>
    <p:extLst>
      <p:ext uri="{BB962C8B-B14F-4D97-AF65-F5344CB8AC3E}">
        <p14:creationId xmlns:p14="http://schemas.microsoft.com/office/powerpoint/2010/main" val="3394310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C1ADFFF6-EFD9-EF96-20B2-16971B3F788F}"/>
              </a:ext>
            </a:extLst>
          </p:cNvPr>
          <p:cNvPicPr>
            <a:picLocks noChangeAspect="1"/>
          </p:cNvPicPr>
          <p:nvPr/>
        </p:nvPicPr>
        <p:blipFill>
          <a:blip r:embed="rId2"/>
          <a:stretch>
            <a:fillRect/>
          </a:stretch>
        </p:blipFill>
        <p:spPr>
          <a:xfrm>
            <a:off x="6176433" y="2629900"/>
            <a:ext cx="5372100" cy="1598199"/>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259AF561-3FD1-935B-9523-39A84547FBC8}"/>
              </a:ext>
            </a:extLst>
          </p:cNvPr>
          <p:cNvPicPr>
            <a:picLocks noChangeAspect="1"/>
          </p:cNvPicPr>
          <p:nvPr/>
        </p:nvPicPr>
        <p:blipFill>
          <a:blip r:embed="rId3"/>
          <a:stretch>
            <a:fillRect/>
          </a:stretch>
        </p:blipFill>
        <p:spPr>
          <a:xfrm>
            <a:off x="643466" y="2159842"/>
            <a:ext cx="5372099" cy="2538316"/>
          </a:xfrm>
          <a:prstGeom prst="rect">
            <a:avLst/>
          </a:prstGeom>
        </p:spPr>
      </p:pic>
    </p:spTree>
    <p:extLst>
      <p:ext uri="{BB962C8B-B14F-4D97-AF65-F5344CB8AC3E}">
        <p14:creationId xmlns:p14="http://schemas.microsoft.com/office/powerpoint/2010/main" val="768307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B60FC5AF-18F4-8F84-C88E-0CB532AA7FD8}"/>
              </a:ext>
            </a:extLst>
          </p:cNvPr>
          <p:cNvPicPr>
            <a:picLocks noChangeAspect="1"/>
          </p:cNvPicPr>
          <p:nvPr/>
        </p:nvPicPr>
        <p:blipFill>
          <a:blip r:embed="rId2"/>
          <a:stretch>
            <a:fillRect/>
          </a:stretch>
        </p:blipFill>
        <p:spPr>
          <a:xfrm>
            <a:off x="789214" y="457200"/>
            <a:ext cx="10613571" cy="5943600"/>
          </a:xfrm>
          <a:prstGeom prst="rect">
            <a:avLst/>
          </a:prstGeom>
        </p:spPr>
      </p:pic>
    </p:spTree>
    <p:extLst>
      <p:ext uri="{BB962C8B-B14F-4D97-AF65-F5344CB8AC3E}">
        <p14:creationId xmlns:p14="http://schemas.microsoft.com/office/powerpoint/2010/main" val="337895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55E15AB-2AF9-DC49-DAFB-DA0E40CBBFFE}"/>
              </a:ext>
            </a:extLst>
          </p:cNvPr>
          <p:cNvSpPr>
            <a:spLocks noGrp="1"/>
          </p:cNvSpPr>
          <p:nvPr>
            <p:ph type="title"/>
          </p:nvPr>
        </p:nvSpPr>
        <p:spPr>
          <a:xfrm>
            <a:off x="838200" y="1641752"/>
            <a:ext cx="4391025" cy="1323439"/>
          </a:xfrm>
        </p:spPr>
        <p:txBody>
          <a:bodyPr anchor="t">
            <a:normAutofit/>
          </a:bodyPr>
          <a:lstStyle/>
          <a:p>
            <a:r>
              <a:rPr lang="fr-FR" sz="4000" dirty="0">
                <a:solidFill>
                  <a:schemeClr val="bg1"/>
                </a:solidFill>
              </a:rPr>
              <a:t>2) RAPPEL LIVRABLES 1</a:t>
            </a:r>
          </a:p>
        </p:txBody>
      </p:sp>
      <p:sp>
        <p:nvSpPr>
          <p:cNvPr id="3" name="Espace réservé du contenu 2">
            <a:extLst>
              <a:ext uri="{FF2B5EF4-FFF2-40B4-BE49-F238E27FC236}">
                <a16:creationId xmlns:a16="http://schemas.microsoft.com/office/drawing/2014/main" id="{5AB0029A-A574-ECA1-68CE-95B82858CABF}"/>
              </a:ext>
            </a:extLst>
          </p:cNvPr>
          <p:cNvSpPr>
            <a:spLocks noGrp="1"/>
          </p:cNvSpPr>
          <p:nvPr>
            <p:ph idx="1"/>
          </p:nvPr>
        </p:nvSpPr>
        <p:spPr>
          <a:xfrm>
            <a:off x="838200" y="3146400"/>
            <a:ext cx="4391025" cy="2454300"/>
          </a:xfrm>
        </p:spPr>
        <p:txBody>
          <a:bodyPr>
            <a:normAutofit/>
          </a:bodyPr>
          <a:lstStyle/>
          <a:p>
            <a:r>
              <a:rPr lang="fr-FR" sz="2400" dirty="0">
                <a:solidFill>
                  <a:schemeClr val="bg1">
                    <a:alpha val="80000"/>
                  </a:schemeClr>
                </a:solidFill>
              </a:rPr>
              <a:t>-Créer un fichier </a:t>
            </a:r>
            <a:r>
              <a:rPr lang="fr-FR" sz="2400" dirty="0" err="1">
                <a:solidFill>
                  <a:schemeClr val="bg1">
                    <a:alpha val="80000"/>
                  </a:schemeClr>
                </a:solidFill>
              </a:rPr>
              <a:t>Jupyter</a:t>
            </a:r>
            <a:r>
              <a:rPr lang="fr-FR" sz="2400" dirty="0">
                <a:solidFill>
                  <a:schemeClr val="bg1">
                    <a:alpha val="80000"/>
                  </a:schemeClr>
                </a:solidFill>
              </a:rPr>
              <a:t> </a:t>
            </a:r>
          </a:p>
          <a:p>
            <a:r>
              <a:rPr lang="fr-FR" sz="2400" dirty="0">
                <a:solidFill>
                  <a:schemeClr val="bg1">
                    <a:alpha val="80000"/>
                  </a:schemeClr>
                </a:solidFill>
              </a:rPr>
              <a:t>-trouver différentes méthodes pour résoudre le problème</a:t>
            </a:r>
          </a:p>
          <a:p>
            <a:pPr marL="0" indent="0">
              <a:buNone/>
            </a:pPr>
            <a:r>
              <a:rPr lang="fr-FR" sz="2400" dirty="0">
                <a:solidFill>
                  <a:schemeClr val="bg1">
                    <a:alpha val="80000"/>
                  </a:schemeClr>
                </a:solidFill>
              </a:rPr>
              <a:t>-Les comprendre et les expliquer avec des schémas  </a:t>
            </a:r>
          </a:p>
        </p:txBody>
      </p:sp>
      <p:pic>
        <p:nvPicPr>
          <p:cNvPr id="7" name="Graphic 6" descr="Labyrinthe">
            <a:extLst>
              <a:ext uri="{FF2B5EF4-FFF2-40B4-BE49-F238E27FC236}">
                <a16:creationId xmlns:a16="http://schemas.microsoft.com/office/drawing/2014/main" id="{7920E26A-9959-B349-7965-4694DB416D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6487" y="1429488"/>
            <a:ext cx="3960000" cy="3960000"/>
          </a:xfrm>
          <a:prstGeom prst="rect">
            <a:avLst/>
          </a:prstGeom>
        </p:spPr>
      </p:pic>
    </p:spTree>
    <p:extLst>
      <p:ext uri="{BB962C8B-B14F-4D97-AF65-F5344CB8AC3E}">
        <p14:creationId xmlns:p14="http://schemas.microsoft.com/office/powerpoint/2010/main" val="2879435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CB681FB-466F-7F1E-F2B3-43055311FD86}"/>
              </a:ext>
            </a:extLst>
          </p:cNvPr>
          <p:cNvPicPr>
            <a:picLocks noChangeAspect="1"/>
          </p:cNvPicPr>
          <p:nvPr/>
        </p:nvPicPr>
        <p:blipFill>
          <a:blip r:embed="rId2"/>
          <a:stretch>
            <a:fillRect/>
          </a:stretch>
        </p:blipFill>
        <p:spPr>
          <a:xfrm>
            <a:off x="-11862" y="0"/>
            <a:ext cx="12203862" cy="4252966"/>
          </a:xfrm>
          <a:prstGeom prst="rect">
            <a:avLst/>
          </a:prstGeom>
        </p:spPr>
      </p:pic>
      <p:pic>
        <p:nvPicPr>
          <p:cNvPr id="8" name="Image 7">
            <a:extLst>
              <a:ext uri="{FF2B5EF4-FFF2-40B4-BE49-F238E27FC236}">
                <a16:creationId xmlns:a16="http://schemas.microsoft.com/office/drawing/2014/main" id="{E88820DD-91B4-1FE6-F2CC-420CFA889B45}"/>
              </a:ext>
            </a:extLst>
          </p:cNvPr>
          <p:cNvPicPr>
            <a:picLocks noChangeAspect="1"/>
          </p:cNvPicPr>
          <p:nvPr/>
        </p:nvPicPr>
        <p:blipFill>
          <a:blip r:embed="rId3"/>
          <a:stretch>
            <a:fillRect/>
          </a:stretch>
        </p:blipFill>
        <p:spPr>
          <a:xfrm>
            <a:off x="-267" y="4501662"/>
            <a:ext cx="12192267" cy="2356338"/>
          </a:xfrm>
          <a:prstGeom prst="rect">
            <a:avLst/>
          </a:prstGeom>
        </p:spPr>
      </p:pic>
    </p:spTree>
    <p:extLst>
      <p:ext uri="{BB962C8B-B14F-4D97-AF65-F5344CB8AC3E}">
        <p14:creationId xmlns:p14="http://schemas.microsoft.com/office/powerpoint/2010/main" val="17374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2D92F02-35D3-F96A-B337-D3183C1541B5}"/>
              </a:ext>
            </a:extLst>
          </p:cNvPr>
          <p:cNvSpPr>
            <a:spLocks noGrp="1"/>
          </p:cNvSpPr>
          <p:nvPr>
            <p:ph type="title"/>
          </p:nvPr>
        </p:nvSpPr>
        <p:spPr>
          <a:xfrm>
            <a:off x="838200" y="1641752"/>
            <a:ext cx="4391025" cy="1323439"/>
          </a:xfrm>
        </p:spPr>
        <p:txBody>
          <a:bodyPr anchor="t">
            <a:normAutofit/>
          </a:bodyPr>
          <a:lstStyle/>
          <a:p>
            <a:r>
              <a:rPr lang="fr-FR" sz="4000" dirty="0">
                <a:solidFill>
                  <a:schemeClr val="accent6"/>
                </a:solidFill>
              </a:rPr>
              <a:t>Schématisation: </a:t>
            </a:r>
          </a:p>
        </p:txBody>
      </p:sp>
      <p:pic>
        <p:nvPicPr>
          <p:cNvPr id="5" name="Espace réservé du contenu 4" descr="Une image contenant texte, diagramme, capture d’écran, ligne&#10;&#10;Le contenu généré par l’IA peut être incorrect.">
            <a:extLst>
              <a:ext uri="{FF2B5EF4-FFF2-40B4-BE49-F238E27FC236}">
                <a16:creationId xmlns:a16="http://schemas.microsoft.com/office/drawing/2014/main" id="{BE6E2504-E43D-AB9C-62E5-B815CA27D459}"/>
              </a:ext>
            </a:extLst>
          </p:cNvPr>
          <p:cNvPicPr>
            <a:picLocks noChangeAspect="1"/>
          </p:cNvPicPr>
          <p:nvPr/>
        </p:nvPicPr>
        <p:blipFill>
          <a:blip r:embed="rId2"/>
          <a:stretch>
            <a:fillRect/>
          </a:stretch>
        </p:blipFill>
        <p:spPr>
          <a:xfrm>
            <a:off x="838200" y="2428567"/>
            <a:ext cx="10184864" cy="3717473"/>
          </a:xfrm>
          <a:prstGeom prst="rect">
            <a:avLst/>
          </a:prstGeom>
        </p:spPr>
      </p:pic>
    </p:spTree>
    <p:extLst>
      <p:ext uri="{BB962C8B-B14F-4D97-AF65-F5344CB8AC3E}">
        <p14:creationId xmlns:p14="http://schemas.microsoft.com/office/powerpoint/2010/main" val="1140426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FD485843-54F3-1C2B-A249-C7156D58EEBF}"/>
              </a:ext>
            </a:extLst>
          </p:cNvPr>
          <p:cNvSpPr txBox="1"/>
          <p:nvPr/>
        </p:nvSpPr>
        <p:spPr>
          <a:xfrm>
            <a:off x="838200" y="3530185"/>
            <a:ext cx="4391025" cy="24543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err="1">
                <a:solidFill>
                  <a:schemeClr val="accent6">
                    <a:alpha val="80000"/>
                  </a:schemeClr>
                </a:solidFill>
              </a:rPr>
              <a:t>Schématisation</a:t>
            </a:r>
            <a:r>
              <a:rPr lang="en-US" sz="2400" dirty="0">
                <a:solidFill>
                  <a:schemeClr val="accent6">
                    <a:alpha val="80000"/>
                  </a:schemeClr>
                </a:solidFill>
              </a:rPr>
              <a:t>:</a:t>
            </a:r>
          </a:p>
        </p:txBody>
      </p:sp>
      <p:pic>
        <p:nvPicPr>
          <p:cNvPr id="6" name="Image 5">
            <a:extLst>
              <a:ext uri="{FF2B5EF4-FFF2-40B4-BE49-F238E27FC236}">
                <a16:creationId xmlns:a16="http://schemas.microsoft.com/office/drawing/2014/main" id="{CE8F8E05-787D-6216-4F55-1B0A4B107018}"/>
              </a:ext>
            </a:extLst>
          </p:cNvPr>
          <p:cNvPicPr>
            <a:picLocks noChangeAspect="1"/>
          </p:cNvPicPr>
          <p:nvPr/>
        </p:nvPicPr>
        <p:blipFill>
          <a:blip r:embed="rId2"/>
          <a:stretch>
            <a:fillRect/>
          </a:stretch>
        </p:blipFill>
        <p:spPr>
          <a:xfrm>
            <a:off x="476442" y="223798"/>
            <a:ext cx="10275294" cy="3082589"/>
          </a:xfrm>
          <a:prstGeom prst="rect">
            <a:avLst/>
          </a:prstGeom>
        </p:spPr>
      </p:pic>
      <p:pic>
        <p:nvPicPr>
          <p:cNvPr id="9" name="Image 8">
            <a:extLst>
              <a:ext uri="{FF2B5EF4-FFF2-40B4-BE49-F238E27FC236}">
                <a16:creationId xmlns:a16="http://schemas.microsoft.com/office/drawing/2014/main" id="{09D481D7-DE3E-0257-29F0-2B64918EEF16}"/>
              </a:ext>
            </a:extLst>
          </p:cNvPr>
          <p:cNvPicPr>
            <a:picLocks noChangeAspect="1"/>
          </p:cNvPicPr>
          <p:nvPr/>
        </p:nvPicPr>
        <p:blipFill>
          <a:blip r:embed="rId3"/>
          <a:stretch>
            <a:fillRect/>
          </a:stretch>
        </p:blipFill>
        <p:spPr>
          <a:xfrm>
            <a:off x="3516923" y="3429000"/>
            <a:ext cx="7359526" cy="3082590"/>
          </a:xfrm>
          <a:prstGeom prst="rect">
            <a:avLst/>
          </a:prstGeom>
        </p:spPr>
      </p:pic>
    </p:spTree>
    <p:extLst>
      <p:ext uri="{BB962C8B-B14F-4D97-AF65-F5344CB8AC3E}">
        <p14:creationId xmlns:p14="http://schemas.microsoft.com/office/powerpoint/2010/main" val="59000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ZoneTexte 5">
            <a:extLst>
              <a:ext uri="{FF2B5EF4-FFF2-40B4-BE49-F238E27FC236}">
                <a16:creationId xmlns:a16="http://schemas.microsoft.com/office/drawing/2014/main" id="{990195B4-AF9B-8754-B6B5-2AF1FB568F73}"/>
              </a:ext>
            </a:extLst>
          </p:cNvPr>
          <p:cNvSpPr txBox="1"/>
          <p:nvPr/>
        </p:nvSpPr>
        <p:spPr>
          <a:xfrm>
            <a:off x="1270502" y="5143999"/>
            <a:ext cx="5217173"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err="1">
                <a:solidFill>
                  <a:schemeClr val="accent6"/>
                </a:solidFill>
              </a:rPr>
              <a:t>Schématisation</a:t>
            </a:r>
            <a:r>
              <a:rPr lang="en-US" dirty="0">
                <a:solidFill>
                  <a:schemeClr val="accent6"/>
                </a:solidFill>
              </a:rPr>
              <a:t>:</a:t>
            </a:r>
          </a:p>
        </p:txBody>
      </p:sp>
      <p:grpSp>
        <p:nvGrpSpPr>
          <p:cNvPr id="15"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16" name="Freeform: Shape 15">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8" name="Image 7">
            <a:extLst>
              <a:ext uri="{FF2B5EF4-FFF2-40B4-BE49-F238E27FC236}">
                <a16:creationId xmlns:a16="http://schemas.microsoft.com/office/drawing/2014/main" id="{E3FEB433-DD5A-FEFE-DC9A-C1F6FA1AADF1}"/>
              </a:ext>
            </a:extLst>
          </p:cNvPr>
          <p:cNvPicPr>
            <a:picLocks noChangeAspect="1"/>
          </p:cNvPicPr>
          <p:nvPr/>
        </p:nvPicPr>
        <p:blipFill>
          <a:blip r:embed="rId2"/>
          <a:stretch>
            <a:fillRect/>
          </a:stretch>
        </p:blipFill>
        <p:spPr>
          <a:xfrm>
            <a:off x="4204486" y="2961422"/>
            <a:ext cx="7778547" cy="3461453"/>
          </a:xfrm>
          <a:prstGeom prst="rect">
            <a:avLst/>
          </a:prstGeom>
        </p:spPr>
      </p:pic>
      <p:pic>
        <p:nvPicPr>
          <p:cNvPr id="5" name="Image 4">
            <a:extLst>
              <a:ext uri="{FF2B5EF4-FFF2-40B4-BE49-F238E27FC236}">
                <a16:creationId xmlns:a16="http://schemas.microsoft.com/office/drawing/2014/main" id="{EDAD2006-3350-7022-76B9-D12A916591C2}"/>
              </a:ext>
            </a:extLst>
          </p:cNvPr>
          <p:cNvPicPr>
            <a:picLocks noChangeAspect="1"/>
          </p:cNvPicPr>
          <p:nvPr/>
        </p:nvPicPr>
        <p:blipFill>
          <a:blip r:embed="rId3"/>
          <a:stretch>
            <a:fillRect/>
          </a:stretch>
        </p:blipFill>
        <p:spPr>
          <a:xfrm>
            <a:off x="630761" y="71912"/>
            <a:ext cx="8211755" cy="2833053"/>
          </a:xfrm>
          <a:prstGeom prst="rect">
            <a:avLst/>
          </a:prstGeom>
        </p:spPr>
      </p:pic>
      <p:sp>
        <p:nvSpPr>
          <p:cNvPr id="30" name="Oval 29">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58408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D93F49F8-885A-02F5-4D11-2A70225A5D3D}"/>
              </a:ext>
            </a:extLst>
          </p:cNvPr>
          <p:cNvPicPr>
            <a:picLocks noChangeAspect="1"/>
          </p:cNvPicPr>
          <p:nvPr/>
        </p:nvPicPr>
        <p:blipFill>
          <a:blip r:embed="rId2"/>
          <a:stretch>
            <a:fillRect/>
          </a:stretch>
        </p:blipFill>
        <p:spPr>
          <a:xfrm>
            <a:off x="457200" y="1018414"/>
            <a:ext cx="11277600" cy="4821172"/>
          </a:xfrm>
          <a:prstGeom prst="rect">
            <a:avLst/>
          </a:prstGeom>
        </p:spPr>
      </p:pic>
    </p:spTree>
    <p:extLst>
      <p:ext uri="{BB962C8B-B14F-4D97-AF65-F5344CB8AC3E}">
        <p14:creationId xmlns:p14="http://schemas.microsoft.com/office/powerpoint/2010/main" val="2482990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267</TotalTime>
  <Words>177</Words>
  <Application>Microsoft Office PowerPoint</Application>
  <PresentationFormat>Grand écran</PresentationFormat>
  <Paragraphs>22</Paragraphs>
  <Slides>39</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39</vt:i4>
      </vt:variant>
    </vt:vector>
  </HeadingPairs>
  <TitlesOfParts>
    <vt:vector size="44" baseType="lpstr">
      <vt:lpstr>Aptos</vt:lpstr>
      <vt:lpstr>Aptos Display</vt:lpstr>
      <vt:lpstr>Arial</vt:lpstr>
      <vt:lpstr>Calibri</vt:lpstr>
      <vt:lpstr>Thème Office</vt:lpstr>
      <vt:lpstr>Soutenance </vt:lpstr>
      <vt:lpstr>SOMMAIRE</vt:lpstr>
      <vt:lpstr>1) CONTEXTE </vt:lpstr>
      <vt:lpstr>2) RAPPEL LIVRABLES 1</vt:lpstr>
      <vt:lpstr>Présentation PowerPoint</vt:lpstr>
      <vt:lpstr>Schématisation: </vt:lpstr>
      <vt:lpstr>Présentation PowerPoint</vt:lpstr>
      <vt:lpstr>Présentation PowerPoint</vt:lpstr>
      <vt:lpstr>Présentation PowerPoint</vt:lpstr>
      <vt:lpstr>Présentation PowerPoint</vt:lpstr>
      <vt:lpstr>3) RAPPEL LIVRABLES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4) RAPPEL LIVRABLES 3</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 CESPEDES NOVAKOVIC MARKO</dc:creator>
  <cp:lastModifiedBy>DE CESPEDES NOVAKOVIC MARKO</cp:lastModifiedBy>
  <cp:revision>3</cp:revision>
  <dcterms:created xsi:type="dcterms:W3CDTF">2025-02-06T17:40:35Z</dcterms:created>
  <dcterms:modified xsi:type="dcterms:W3CDTF">2025-10-15T14:04:26Z</dcterms:modified>
</cp:coreProperties>
</file>